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95" r:id="rId5"/>
    <p:sldId id="293" r:id="rId6"/>
    <p:sldId id="296" r:id="rId7"/>
    <p:sldId id="258" r:id="rId8"/>
    <p:sldId id="297" r:id="rId9"/>
    <p:sldId id="301" r:id="rId10"/>
    <p:sldId id="302" r:id="rId11"/>
    <p:sldId id="298" r:id="rId12"/>
    <p:sldId id="303" r:id="rId13"/>
    <p:sldId id="304" r:id="rId14"/>
    <p:sldId id="305" r:id="rId15"/>
    <p:sldId id="299" r:id="rId16"/>
    <p:sldId id="306" r:id="rId17"/>
    <p:sldId id="308" r:id="rId18"/>
    <p:sldId id="307" r:id="rId19"/>
    <p:sldId id="309" r:id="rId20"/>
    <p:sldId id="310" r:id="rId21"/>
    <p:sldId id="311" r:id="rId22"/>
    <p:sldId id="312" r:id="rId23"/>
    <p:sldId id="313" r:id="rId24"/>
    <p:sldId id="314" r:id="rId25"/>
    <p:sldId id="315" r:id="rId26"/>
    <p:sldId id="316" r:id="rId27"/>
    <p:sldId id="317" r:id="rId28"/>
    <p:sldId id="318" r:id="rId29"/>
    <p:sldId id="319" r:id="rId30"/>
    <p:sldId id="320" r:id="rId31"/>
    <p:sldId id="321" r:id="rId32"/>
    <p:sldId id="322" r:id="rId33"/>
    <p:sldId id="323" r:id="rId34"/>
    <p:sldId id="324" r:id="rId35"/>
    <p:sldId id="325" r:id="rId36"/>
    <p:sldId id="326" r:id="rId37"/>
    <p:sldId id="327" r:id="rId38"/>
    <p:sldId id="328" r:id="rId39"/>
    <p:sldId id="329" r:id="rId40"/>
    <p:sldId id="330" r:id="rId41"/>
    <p:sldId id="331" r:id="rId42"/>
    <p:sldId id="332" r:id="rId43"/>
    <p:sldId id="333" r:id="rId44"/>
    <p:sldId id="334" r:id="rId45"/>
    <p:sldId id="335" r:id="rId46"/>
    <p:sldId id="336" r:id="rId47"/>
    <p:sldId id="337" r:id="rId48"/>
    <p:sldId id="338" r:id="rId49"/>
    <p:sldId id="339" r:id="rId50"/>
    <p:sldId id="341" r:id="rId51"/>
    <p:sldId id="342" r:id="rId52"/>
    <p:sldId id="343" r:id="rId53"/>
    <p:sldId id="344" r:id="rId54"/>
    <p:sldId id="345" r:id="rId55"/>
    <p:sldId id="346" r:id="rId56"/>
    <p:sldId id="347" r:id="rId57"/>
    <p:sldId id="348" r:id="rId58"/>
    <p:sldId id="349" r:id="rId59"/>
    <p:sldId id="350" r:id="rId60"/>
    <p:sldId id="351" r:id="rId61"/>
    <p:sldId id="352" r:id="rId62"/>
    <p:sldId id="353" r:id="rId63"/>
    <p:sldId id="354" r:id="rId64"/>
    <p:sldId id="355" r:id="rId65"/>
    <p:sldId id="356" r:id="rId66"/>
    <p:sldId id="357" r:id="rId67"/>
    <p:sldId id="358" r:id="rId68"/>
    <p:sldId id="359" r:id="rId69"/>
    <p:sldId id="360" r:id="rId70"/>
    <p:sldId id="361" r:id="rId71"/>
    <p:sldId id="362" r:id="rId72"/>
    <p:sldId id="363" r:id="rId73"/>
    <p:sldId id="364" r:id="rId74"/>
    <p:sldId id="365" r:id="rId75"/>
    <p:sldId id="366" r:id="rId76"/>
    <p:sldId id="367" r:id="rId77"/>
    <p:sldId id="369" r:id="rId78"/>
    <p:sldId id="370" r:id="rId79"/>
    <p:sldId id="371" r:id="rId80"/>
    <p:sldId id="372" r:id="rId81"/>
    <p:sldId id="373" r:id="rId82"/>
    <p:sldId id="374" r:id="rId83"/>
    <p:sldId id="375" r:id="rId84"/>
    <p:sldId id="376" r:id="rId85"/>
    <p:sldId id="377" r:id="rId86"/>
    <p:sldId id="378" r:id="rId87"/>
    <p:sldId id="379" r:id="rId88"/>
    <p:sldId id="380" r:id="rId89"/>
    <p:sldId id="381" r:id="rId90"/>
    <p:sldId id="382" r:id="rId91"/>
    <p:sldId id="383" r:id="rId92"/>
    <p:sldId id="384" r:id="rId93"/>
    <p:sldId id="385" r:id="rId94"/>
    <p:sldId id="386" r:id="rId95"/>
    <p:sldId id="387" r:id="rId96"/>
    <p:sldId id="388" r:id="rId97"/>
    <p:sldId id="389" r:id="rId98"/>
    <p:sldId id="390" r:id="rId99"/>
    <p:sldId id="391" r:id="rId100"/>
    <p:sldId id="392" r:id="rId101"/>
    <p:sldId id="393" r:id="rId102"/>
    <p:sldId id="394" r:id="rId103"/>
    <p:sldId id="368" r:id="rId104"/>
    <p:sldId id="395" r:id="rId105"/>
    <p:sldId id="396" r:id="rId106"/>
    <p:sldId id="397" r:id="rId107"/>
    <p:sldId id="400" r:id="rId108"/>
    <p:sldId id="399" r:id="rId109"/>
    <p:sldId id="401" r:id="rId110"/>
    <p:sldId id="414" r:id="rId111"/>
    <p:sldId id="415" r:id="rId112"/>
    <p:sldId id="416" r:id="rId113"/>
    <p:sldId id="402" r:id="rId114"/>
    <p:sldId id="403" r:id="rId115"/>
    <p:sldId id="404" r:id="rId116"/>
    <p:sldId id="405" r:id="rId117"/>
    <p:sldId id="406" r:id="rId118"/>
    <p:sldId id="407" r:id="rId119"/>
    <p:sldId id="408" r:id="rId120"/>
    <p:sldId id="411" r:id="rId121"/>
    <p:sldId id="409" r:id="rId122"/>
    <p:sldId id="410" r:id="rId123"/>
    <p:sldId id="412" r:id="rId124"/>
    <p:sldId id="413" r:id="rId125"/>
    <p:sldId id="418" r:id="rId126"/>
    <p:sldId id="419" r:id="rId127"/>
    <p:sldId id="417" r:id="rId128"/>
    <p:sldId id="300" r:id="rId129"/>
    <p:sldId id="398" r:id="rId130"/>
    <p:sldId id="288" r:id="rId131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FD7964-7E66-43D1-A6F8-9378F352C7E5}" v="3" dt="2022-04-01T14:08:37.485"/>
    <p1510:client id="{F0A24439-F003-4221-A679-6DA782EFEC52}" v="12" dt="2021-04-20T16:49:41.77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138" y="2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3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63" Type="http://schemas.openxmlformats.org/officeDocument/2006/relationships/slide" Target="slides/slide59.xml"/><Relationship Id="rId84" Type="http://schemas.openxmlformats.org/officeDocument/2006/relationships/slide" Target="slides/slide80.xml"/><Relationship Id="rId16" Type="http://schemas.openxmlformats.org/officeDocument/2006/relationships/slide" Target="slides/slide12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slide" Target="slides/slide119.xml"/><Relationship Id="rId128" Type="http://schemas.openxmlformats.org/officeDocument/2006/relationships/slide" Target="slides/slide124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18" Type="http://schemas.openxmlformats.org/officeDocument/2006/relationships/slide" Target="slides/slide114.xml"/><Relationship Id="rId134" Type="http://schemas.openxmlformats.org/officeDocument/2006/relationships/theme" Target="theme/theme1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08" Type="http://schemas.openxmlformats.org/officeDocument/2006/relationships/slide" Target="slides/slide104.xml"/><Relationship Id="rId124" Type="http://schemas.openxmlformats.org/officeDocument/2006/relationships/slide" Target="slides/slide120.xml"/><Relationship Id="rId129" Type="http://schemas.openxmlformats.org/officeDocument/2006/relationships/slide" Target="slides/slide125.xml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119" Type="http://schemas.openxmlformats.org/officeDocument/2006/relationships/slide" Target="slides/slide115.xml"/><Relationship Id="rId44" Type="http://schemas.openxmlformats.org/officeDocument/2006/relationships/slide" Target="slides/slide40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130" Type="http://schemas.openxmlformats.org/officeDocument/2006/relationships/slide" Target="slides/slide126.xml"/><Relationship Id="rId135" Type="http://schemas.openxmlformats.org/officeDocument/2006/relationships/tableStyles" Target="tableStyles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120" Type="http://schemas.openxmlformats.org/officeDocument/2006/relationships/slide" Target="slides/slide116.xml"/><Relationship Id="rId125" Type="http://schemas.openxmlformats.org/officeDocument/2006/relationships/slide" Target="slides/slide121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slide" Target="slides/slide111.xml"/><Relationship Id="rId131" Type="http://schemas.openxmlformats.org/officeDocument/2006/relationships/slide" Target="slides/slide127.xml"/><Relationship Id="rId136" Type="http://schemas.microsoft.com/office/2016/11/relationships/changesInfo" Target="changesInfos/changesInfo1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126" Type="http://schemas.openxmlformats.org/officeDocument/2006/relationships/slide" Target="slides/slide122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slide" Target="slides/slide112.xml"/><Relationship Id="rId137" Type="http://schemas.microsoft.com/office/2015/10/relationships/revisionInfo" Target="revisionInfo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32" Type="http://schemas.openxmlformats.org/officeDocument/2006/relationships/presProps" Target="presProps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27" Type="http://schemas.openxmlformats.org/officeDocument/2006/relationships/slide" Target="slides/slide12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slide" Target="slides/slide118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47" Type="http://schemas.openxmlformats.org/officeDocument/2006/relationships/slide" Target="slides/slide43.xml"/><Relationship Id="rId68" Type="http://schemas.openxmlformats.org/officeDocument/2006/relationships/slide" Target="slides/slide64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33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cas Pereira De Mello" userId="S::lpmello@firjan.com.br::f981a81a-cda7-47a4-b73b-110d454ae4b2" providerId="AD" clId="Web-{03FD7964-7E66-43D1-A6F8-9378F352C7E5}"/>
    <pc:docChg chg="modSld">
      <pc:chgData name="Lucas Pereira De Mello" userId="S::lpmello@firjan.com.br::f981a81a-cda7-47a4-b73b-110d454ae4b2" providerId="AD" clId="Web-{03FD7964-7E66-43D1-A6F8-9378F352C7E5}" dt="2022-04-01T14:08:37.485" v="2" actId="20577"/>
      <pc:docMkLst>
        <pc:docMk/>
      </pc:docMkLst>
      <pc:sldChg chg="modSp">
        <pc:chgData name="Lucas Pereira De Mello" userId="S::lpmello@firjan.com.br::f981a81a-cda7-47a4-b73b-110d454ae4b2" providerId="AD" clId="Web-{03FD7964-7E66-43D1-A6F8-9378F352C7E5}" dt="2022-04-01T14:08:37.485" v="2" actId="20577"/>
        <pc:sldMkLst>
          <pc:docMk/>
          <pc:sldMk cId="2938449849" sldId="297"/>
        </pc:sldMkLst>
        <pc:spChg chg="mod">
          <ac:chgData name="Lucas Pereira De Mello" userId="S::lpmello@firjan.com.br::f981a81a-cda7-47a4-b73b-110d454ae4b2" providerId="AD" clId="Web-{03FD7964-7E66-43D1-A6F8-9378F352C7E5}" dt="2022-04-01T14:08:37.485" v="2" actId="20577"/>
          <ac:spMkLst>
            <pc:docMk/>
            <pc:sldMk cId="2938449849" sldId="297"/>
            <ac:spMk id="3" creationId="{5DD720DA-EF63-4F86-BFEB-5672A317A695}"/>
          </ac:spMkLst>
        </pc:spChg>
      </pc:sldChg>
    </pc:docChg>
  </pc:docChgLst>
  <pc:docChgLst>
    <pc:chgData name="Lucas Pereira De Mello" userId="f981a81a-cda7-47a4-b73b-110d454ae4b2" providerId="ADAL" clId="{F0A24439-F003-4221-A679-6DA782EFEC52}"/>
    <pc:docChg chg="undo redo custSel addSld delSld modSld">
      <pc:chgData name="Lucas Pereira De Mello" userId="f981a81a-cda7-47a4-b73b-110d454ae4b2" providerId="ADAL" clId="{F0A24439-F003-4221-A679-6DA782EFEC52}" dt="2021-04-20T17:17:01.527" v="226" actId="20577"/>
      <pc:docMkLst>
        <pc:docMk/>
      </pc:docMkLst>
      <pc:sldChg chg="modSp mod">
        <pc:chgData name="Lucas Pereira De Mello" userId="f981a81a-cda7-47a4-b73b-110d454ae4b2" providerId="ADAL" clId="{F0A24439-F003-4221-A679-6DA782EFEC52}" dt="2021-04-18T17:23:07.742" v="6" actId="20577"/>
        <pc:sldMkLst>
          <pc:docMk/>
          <pc:sldMk cId="3434186892" sldId="380"/>
        </pc:sldMkLst>
        <pc:spChg chg="mod">
          <ac:chgData name="Lucas Pereira De Mello" userId="f981a81a-cda7-47a4-b73b-110d454ae4b2" providerId="ADAL" clId="{F0A24439-F003-4221-A679-6DA782EFEC52}" dt="2021-04-18T17:23:07.742" v="6" actId="20577"/>
          <ac:spMkLst>
            <pc:docMk/>
            <pc:sldMk cId="3434186892" sldId="380"/>
            <ac:spMk id="3" creationId="{5DD720DA-EF63-4F86-BFEB-5672A317A695}"/>
          </ac:spMkLst>
        </pc:spChg>
      </pc:sldChg>
      <pc:sldChg chg="modSp mod">
        <pc:chgData name="Lucas Pereira De Mello" userId="f981a81a-cda7-47a4-b73b-110d454ae4b2" providerId="ADAL" clId="{F0A24439-F003-4221-A679-6DA782EFEC52}" dt="2021-04-20T00:48:39.870" v="122" actId="14100"/>
        <pc:sldMkLst>
          <pc:docMk/>
          <pc:sldMk cId="1252239219" sldId="381"/>
        </pc:sldMkLst>
        <pc:graphicFrameChg chg="mod modGraphic">
          <ac:chgData name="Lucas Pereira De Mello" userId="f981a81a-cda7-47a4-b73b-110d454ae4b2" providerId="ADAL" clId="{F0A24439-F003-4221-A679-6DA782EFEC52}" dt="2021-04-20T00:48:39.870" v="122" actId="14100"/>
          <ac:graphicFrameMkLst>
            <pc:docMk/>
            <pc:sldMk cId="1252239219" sldId="381"/>
            <ac:graphicFrameMk id="4" creationId="{E9920545-61BA-44EF-B6D4-79007A7A853F}"/>
          </ac:graphicFrameMkLst>
        </pc:graphicFrameChg>
      </pc:sldChg>
      <pc:sldChg chg="modSp">
        <pc:chgData name="Lucas Pereira De Mello" userId="f981a81a-cda7-47a4-b73b-110d454ae4b2" providerId="ADAL" clId="{F0A24439-F003-4221-A679-6DA782EFEC52}" dt="2021-04-19T17:10:54.016" v="7" actId="20578"/>
        <pc:sldMkLst>
          <pc:docMk/>
          <pc:sldMk cId="4181289167" sldId="384"/>
        </pc:sldMkLst>
        <pc:spChg chg="mod">
          <ac:chgData name="Lucas Pereira De Mello" userId="f981a81a-cda7-47a4-b73b-110d454ae4b2" providerId="ADAL" clId="{F0A24439-F003-4221-A679-6DA782EFEC52}" dt="2021-04-19T17:10:54.016" v="7" actId="20578"/>
          <ac:spMkLst>
            <pc:docMk/>
            <pc:sldMk cId="4181289167" sldId="384"/>
            <ac:spMk id="3" creationId="{5DD720DA-EF63-4F86-BFEB-5672A317A695}"/>
          </ac:spMkLst>
        </pc:spChg>
      </pc:sldChg>
      <pc:sldChg chg="addSp delSp modSp mod">
        <pc:chgData name="Lucas Pereira De Mello" userId="f981a81a-cda7-47a4-b73b-110d454ae4b2" providerId="ADAL" clId="{F0A24439-F003-4221-A679-6DA782EFEC52}" dt="2021-04-20T00:13:56.802" v="121" actId="478"/>
        <pc:sldMkLst>
          <pc:docMk/>
          <pc:sldMk cId="3387504354" sldId="394"/>
        </pc:sldMkLst>
        <pc:spChg chg="add del mod">
          <ac:chgData name="Lucas Pereira De Mello" userId="f981a81a-cda7-47a4-b73b-110d454ae4b2" providerId="ADAL" clId="{F0A24439-F003-4221-A679-6DA782EFEC52}" dt="2021-04-20T00:13:56.802" v="121" actId="478"/>
          <ac:spMkLst>
            <pc:docMk/>
            <pc:sldMk cId="3387504354" sldId="394"/>
            <ac:spMk id="51" creationId="{82A72C8F-E435-485B-88EF-265E106BB8DB}"/>
          </ac:spMkLst>
        </pc:spChg>
        <pc:spChg chg="add del mod">
          <ac:chgData name="Lucas Pereira De Mello" userId="f981a81a-cda7-47a4-b73b-110d454ae4b2" providerId="ADAL" clId="{F0A24439-F003-4221-A679-6DA782EFEC52}" dt="2021-04-20T00:13:56.802" v="121" actId="478"/>
          <ac:spMkLst>
            <pc:docMk/>
            <pc:sldMk cId="3387504354" sldId="394"/>
            <ac:spMk id="56" creationId="{8BE1F416-9767-4CF3-B9EB-0719A3DEC78E}"/>
          </ac:spMkLst>
        </pc:spChg>
        <pc:spChg chg="add del mod">
          <ac:chgData name="Lucas Pereira De Mello" userId="f981a81a-cda7-47a4-b73b-110d454ae4b2" providerId="ADAL" clId="{F0A24439-F003-4221-A679-6DA782EFEC52}" dt="2021-04-20T00:13:56.802" v="121" actId="478"/>
          <ac:spMkLst>
            <pc:docMk/>
            <pc:sldMk cId="3387504354" sldId="394"/>
            <ac:spMk id="57" creationId="{DC429836-4455-4CF5-BC98-35DF1BDDF64F}"/>
          </ac:spMkLst>
        </pc:spChg>
        <pc:spChg chg="add del mod">
          <ac:chgData name="Lucas Pereira De Mello" userId="f981a81a-cda7-47a4-b73b-110d454ae4b2" providerId="ADAL" clId="{F0A24439-F003-4221-A679-6DA782EFEC52}" dt="2021-04-20T00:13:56.802" v="121" actId="478"/>
          <ac:spMkLst>
            <pc:docMk/>
            <pc:sldMk cId="3387504354" sldId="394"/>
            <ac:spMk id="58" creationId="{F087CEA6-1820-4BA6-9642-C88F0BD8F2D0}"/>
          </ac:spMkLst>
        </pc:spChg>
        <pc:spChg chg="add del mod">
          <ac:chgData name="Lucas Pereira De Mello" userId="f981a81a-cda7-47a4-b73b-110d454ae4b2" providerId="ADAL" clId="{F0A24439-F003-4221-A679-6DA782EFEC52}" dt="2021-04-20T00:13:56.802" v="121" actId="478"/>
          <ac:spMkLst>
            <pc:docMk/>
            <pc:sldMk cId="3387504354" sldId="394"/>
            <ac:spMk id="59" creationId="{8288AAFE-219C-457F-9940-87327E9553DB}"/>
          </ac:spMkLst>
        </pc:spChg>
        <pc:spChg chg="add del mod">
          <ac:chgData name="Lucas Pereira De Mello" userId="f981a81a-cda7-47a4-b73b-110d454ae4b2" providerId="ADAL" clId="{F0A24439-F003-4221-A679-6DA782EFEC52}" dt="2021-04-20T00:13:56.802" v="121" actId="478"/>
          <ac:spMkLst>
            <pc:docMk/>
            <pc:sldMk cId="3387504354" sldId="394"/>
            <ac:spMk id="60" creationId="{CF3B652F-E68D-4BAB-A44A-814BC1D2EF99}"/>
          </ac:spMkLst>
        </pc:spChg>
        <pc:spChg chg="add del mod">
          <ac:chgData name="Lucas Pereira De Mello" userId="f981a81a-cda7-47a4-b73b-110d454ae4b2" providerId="ADAL" clId="{F0A24439-F003-4221-A679-6DA782EFEC52}" dt="2021-04-20T00:13:56.802" v="121" actId="478"/>
          <ac:spMkLst>
            <pc:docMk/>
            <pc:sldMk cId="3387504354" sldId="394"/>
            <ac:spMk id="61" creationId="{F806EC22-6F8C-441A-B318-EE65638ABE5F}"/>
          </ac:spMkLst>
        </pc:spChg>
        <pc:spChg chg="add del mod">
          <ac:chgData name="Lucas Pereira De Mello" userId="f981a81a-cda7-47a4-b73b-110d454ae4b2" providerId="ADAL" clId="{F0A24439-F003-4221-A679-6DA782EFEC52}" dt="2021-04-20T00:13:56.802" v="121" actId="478"/>
          <ac:spMkLst>
            <pc:docMk/>
            <pc:sldMk cId="3387504354" sldId="394"/>
            <ac:spMk id="62" creationId="{EC2CC705-562E-4114-BB92-E3CC61FDD753}"/>
          </ac:spMkLst>
        </pc:spChg>
        <pc:spChg chg="add del mod">
          <ac:chgData name="Lucas Pereira De Mello" userId="f981a81a-cda7-47a4-b73b-110d454ae4b2" providerId="ADAL" clId="{F0A24439-F003-4221-A679-6DA782EFEC52}" dt="2021-04-20T00:13:56.802" v="121" actId="478"/>
          <ac:spMkLst>
            <pc:docMk/>
            <pc:sldMk cId="3387504354" sldId="394"/>
            <ac:spMk id="63" creationId="{795B2427-8AB5-4862-A9DA-DC04565B13AA}"/>
          </ac:spMkLst>
        </pc:spChg>
        <pc:spChg chg="add del mod">
          <ac:chgData name="Lucas Pereira De Mello" userId="f981a81a-cda7-47a4-b73b-110d454ae4b2" providerId="ADAL" clId="{F0A24439-F003-4221-A679-6DA782EFEC52}" dt="2021-04-20T00:13:56.802" v="121" actId="478"/>
          <ac:spMkLst>
            <pc:docMk/>
            <pc:sldMk cId="3387504354" sldId="394"/>
            <ac:spMk id="64" creationId="{3736E8DF-5445-47BF-8824-5DBEA8E97E90}"/>
          </ac:spMkLst>
        </pc:spChg>
        <pc:spChg chg="add del mod">
          <ac:chgData name="Lucas Pereira De Mello" userId="f981a81a-cda7-47a4-b73b-110d454ae4b2" providerId="ADAL" clId="{F0A24439-F003-4221-A679-6DA782EFEC52}" dt="2021-04-20T00:13:56.802" v="121" actId="478"/>
          <ac:spMkLst>
            <pc:docMk/>
            <pc:sldMk cId="3387504354" sldId="394"/>
            <ac:spMk id="65" creationId="{A4B3F85F-429D-42DC-9637-86BBCC3332E9}"/>
          </ac:spMkLst>
        </pc:spChg>
        <pc:spChg chg="add del mod">
          <ac:chgData name="Lucas Pereira De Mello" userId="f981a81a-cda7-47a4-b73b-110d454ae4b2" providerId="ADAL" clId="{F0A24439-F003-4221-A679-6DA782EFEC52}" dt="2021-04-20T00:13:56.802" v="121" actId="478"/>
          <ac:spMkLst>
            <pc:docMk/>
            <pc:sldMk cId="3387504354" sldId="394"/>
            <ac:spMk id="66" creationId="{D09C98E2-AB49-4BF2-B2CA-093264D24212}"/>
          </ac:spMkLst>
        </pc:spChg>
        <pc:spChg chg="add del mod">
          <ac:chgData name="Lucas Pereira De Mello" userId="f981a81a-cda7-47a4-b73b-110d454ae4b2" providerId="ADAL" clId="{F0A24439-F003-4221-A679-6DA782EFEC52}" dt="2021-04-20T00:13:56.802" v="121" actId="478"/>
          <ac:spMkLst>
            <pc:docMk/>
            <pc:sldMk cId="3387504354" sldId="394"/>
            <ac:spMk id="67" creationId="{000B59E6-F51F-45B4-AB57-B1BD35754593}"/>
          </ac:spMkLst>
        </pc:spChg>
        <pc:spChg chg="add del mod">
          <ac:chgData name="Lucas Pereira De Mello" userId="f981a81a-cda7-47a4-b73b-110d454ae4b2" providerId="ADAL" clId="{F0A24439-F003-4221-A679-6DA782EFEC52}" dt="2021-04-20T00:13:56.802" v="121" actId="478"/>
          <ac:spMkLst>
            <pc:docMk/>
            <pc:sldMk cId="3387504354" sldId="394"/>
            <ac:spMk id="68" creationId="{FA168B30-0A28-469F-8391-35F5A8DD6D16}"/>
          </ac:spMkLst>
        </pc:spChg>
        <pc:spChg chg="add del mod">
          <ac:chgData name="Lucas Pereira De Mello" userId="f981a81a-cda7-47a4-b73b-110d454ae4b2" providerId="ADAL" clId="{F0A24439-F003-4221-A679-6DA782EFEC52}" dt="2021-04-20T00:13:56.802" v="121" actId="478"/>
          <ac:spMkLst>
            <pc:docMk/>
            <pc:sldMk cId="3387504354" sldId="394"/>
            <ac:spMk id="69" creationId="{C465B2CF-508D-41BD-BE8F-7D63B71193C0}"/>
          </ac:spMkLst>
        </pc:spChg>
        <pc:spChg chg="add del mod">
          <ac:chgData name="Lucas Pereira De Mello" userId="f981a81a-cda7-47a4-b73b-110d454ae4b2" providerId="ADAL" clId="{F0A24439-F003-4221-A679-6DA782EFEC52}" dt="2021-04-20T00:13:56.802" v="121" actId="478"/>
          <ac:spMkLst>
            <pc:docMk/>
            <pc:sldMk cId="3387504354" sldId="394"/>
            <ac:spMk id="70" creationId="{37EADD4F-EB05-4AAA-B2A1-97B8DD6BE863}"/>
          </ac:spMkLst>
        </pc:spChg>
        <pc:spChg chg="add del mod">
          <ac:chgData name="Lucas Pereira De Mello" userId="f981a81a-cda7-47a4-b73b-110d454ae4b2" providerId="ADAL" clId="{F0A24439-F003-4221-A679-6DA782EFEC52}" dt="2021-04-20T00:13:56.802" v="121" actId="478"/>
          <ac:spMkLst>
            <pc:docMk/>
            <pc:sldMk cId="3387504354" sldId="394"/>
            <ac:spMk id="71" creationId="{75D309C0-B7E2-46B0-9200-FD45712DE183}"/>
          </ac:spMkLst>
        </pc:spChg>
        <pc:spChg chg="add del mod">
          <ac:chgData name="Lucas Pereira De Mello" userId="f981a81a-cda7-47a4-b73b-110d454ae4b2" providerId="ADAL" clId="{F0A24439-F003-4221-A679-6DA782EFEC52}" dt="2021-04-20T00:13:56.802" v="121" actId="478"/>
          <ac:spMkLst>
            <pc:docMk/>
            <pc:sldMk cId="3387504354" sldId="394"/>
            <ac:spMk id="72" creationId="{552831E2-383D-478C-8B8C-39B9690EFEE4}"/>
          </ac:spMkLst>
        </pc:spChg>
        <pc:spChg chg="add del mod">
          <ac:chgData name="Lucas Pereira De Mello" userId="f981a81a-cda7-47a4-b73b-110d454ae4b2" providerId="ADAL" clId="{F0A24439-F003-4221-A679-6DA782EFEC52}" dt="2021-04-20T00:13:56.802" v="121" actId="478"/>
          <ac:spMkLst>
            <pc:docMk/>
            <pc:sldMk cId="3387504354" sldId="394"/>
            <ac:spMk id="73" creationId="{F5911548-5AFF-4479-9F48-CD3A202A3709}"/>
          </ac:spMkLst>
        </pc:spChg>
        <pc:spChg chg="add del mod">
          <ac:chgData name="Lucas Pereira De Mello" userId="f981a81a-cda7-47a4-b73b-110d454ae4b2" providerId="ADAL" clId="{F0A24439-F003-4221-A679-6DA782EFEC52}" dt="2021-04-20T00:13:56.802" v="121" actId="478"/>
          <ac:spMkLst>
            <pc:docMk/>
            <pc:sldMk cId="3387504354" sldId="394"/>
            <ac:spMk id="74" creationId="{0AC51EF2-738F-436B-8F44-1491BA4CBFD6}"/>
          </ac:spMkLst>
        </pc:spChg>
        <pc:spChg chg="add del mod">
          <ac:chgData name="Lucas Pereira De Mello" userId="f981a81a-cda7-47a4-b73b-110d454ae4b2" providerId="ADAL" clId="{F0A24439-F003-4221-A679-6DA782EFEC52}" dt="2021-04-20T00:13:56.802" v="121" actId="478"/>
          <ac:spMkLst>
            <pc:docMk/>
            <pc:sldMk cId="3387504354" sldId="394"/>
            <ac:spMk id="75" creationId="{4418A2BD-D445-4F62-9F4A-D59E5D31DE81}"/>
          </ac:spMkLst>
        </pc:spChg>
        <pc:spChg chg="add del mod">
          <ac:chgData name="Lucas Pereira De Mello" userId="f981a81a-cda7-47a4-b73b-110d454ae4b2" providerId="ADAL" clId="{F0A24439-F003-4221-A679-6DA782EFEC52}" dt="2021-04-20T00:13:56.802" v="121" actId="478"/>
          <ac:spMkLst>
            <pc:docMk/>
            <pc:sldMk cId="3387504354" sldId="394"/>
            <ac:spMk id="76" creationId="{D7BFEF0E-6979-4599-9099-B71253670B7D}"/>
          </ac:spMkLst>
        </pc:spChg>
        <pc:spChg chg="add del mod">
          <ac:chgData name="Lucas Pereira De Mello" userId="f981a81a-cda7-47a4-b73b-110d454ae4b2" providerId="ADAL" clId="{F0A24439-F003-4221-A679-6DA782EFEC52}" dt="2021-04-20T00:13:56.802" v="121" actId="478"/>
          <ac:spMkLst>
            <pc:docMk/>
            <pc:sldMk cId="3387504354" sldId="394"/>
            <ac:spMk id="77" creationId="{629DC6BE-D7A1-45E0-AD01-158A9508C4CE}"/>
          </ac:spMkLst>
        </pc:spChg>
        <pc:spChg chg="add del mod">
          <ac:chgData name="Lucas Pereira De Mello" userId="f981a81a-cda7-47a4-b73b-110d454ae4b2" providerId="ADAL" clId="{F0A24439-F003-4221-A679-6DA782EFEC52}" dt="2021-04-20T00:13:56.802" v="121" actId="478"/>
          <ac:spMkLst>
            <pc:docMk/>
            <pc:sldMk cId="3387504354" sldId="394"/>
            <ac:spMk id="78" creationId="{EC3B51B8-C9C3-4E61-9B4B-EA6C97212E20}"/>
          </ac:spMkLst>
        </pc:spChg>
        <pc:spChg chg="add del mod">
          <ac:chgData name="Lucas Pereira De Mello" userId="f981a81a-cda7-47a4-b73b-110d454ae4b2" providerId="ADAL" clId="{F0A24439-F003-4221-A679-6DA782EFEC52}" dt="2021-04-20T00:13:56.802" v="121" actId="478"/>
          <ac:spMkLst>
            <pc:docMk/>
            <pc:sldMk cId="3387504354" sldId="394"/>
            <ac:spMk id="79" creationId="{287A0521-8517-479A-89C4-183F655538B0}"/>
          </ac:spMkLst>
        </pc:spChg>
        <pc:spChg chg="add del mod">
          <ac:chgData name="Lucas Pereira De Mello" userId="f981a81a-cda7-47a4-b73b-110d454ae4b2" providerId="ADAL" clId="{F0A24439-F003-4221-A679-6DA782EFEC52}" dt="2021-04-20T00:13:56.802" v="121" actId="478"/>
          <ac:spMkLst>
            <pc:docMk/>
            <pc:sldMk cId="3387504354" sldId="394"/>
            <ac:spMk id="80" creationId="{F21B3025-BAFA-4085-8EA1-477C20709D1F}"/>
          </ac:spMkLst>
        </pc:spChg>
        <pc:spChg chg="add del mod">
          <ac:chgData name="Lucas Pereira De Mello" userId="f981a81a-cda7-47a4-b73b-110d454ae4b2" providerId="ADAL" clId="{F0A24439-F003-4221-A679-6DA782EFEC52}" dt="2021-04-20T00:13:56.802" v="121" actId="478"/>
          <ac:spMkLst>
            <pc:docMk/>
            <pc:sldMk cId="3387504354" sldId="394"/>
            <ac:spMk id="81" creationId="{C6A013BF-C087-4ABA-80FD-E059289C9001}"/>
          </ac:spMkLst>
        </pc:spChg>
        <pc:spChg chg="add del mod">
          <ac:chgData name="Lucas Pereira De Mello" userId="f981a81a-cda7-47a4-b73b-110d454ae4b2" providerId="ADAL" clId="{F0A24439-F003-4221-A679-6DA782EFEC52}" dt="2021-04-20T00:13:56.802" v="121" actId="478"/>
          <ac:spMkLst>
            <pc:docMk/>
            <pc:sldMk cId="3387504354" sldId="394"/>
            <ac:spMk id="82" creationId="{AD22882A-6BB9-4BE1-A0F2-45A77E86408E}"/>
          </ac:spMkLst>
        </pc:spChg>
        <pc:spChg chg="add del mod">
          <ac:chgData name="Lucas Pereira De Mello" userId="f981a81a-cda7-47a4-b73b-110d454ae4b2" providerId="ADAL" clId="{F0A24439-F003-4221-A679-6DA782EFEC52}" dt="2021-04-20T00:13:56.802" v="121" actId="478"/>
          <ac:spMkLst>
            <pc:docMk/>
            <pc:sldMk cId="3387504354" sldId="394"/>
            <ac:spMk id="83" creationId="{81F4299D-A562-45F4-9713-3D96C0C7A35F}"/>
          </ac:spMkLst>
        </pc:spChg>
        <pc:spChg chg="add del mod">
          <ac:chgData name="Lucas Pereira De Mello" userId="f981a81a-cda7-47a4-b73b-110d454ae4b2" providerId="ADAL" clId="{F0A24439-F003-4221-A679-6DA782EFEC52}" dt="2021-04-20T00:13:56.802" v="121" actId="478"/>
          <ac:spMkLst>
            <pc:docMk/>
            <pc:sldMk cId="3387504354" sldId="394"/>
            <ac:spMk id="84" creationId="{E532251A-F450-4305-9224-F71C90E0B31C}"/>
          </ac:spMkLst>
        </pc:spChg>
        <pc:spChg chg="add del mod">
          <ac:chgData name="Lucas Pereira De Mello" userId="f981a81a-cda7-47a4-b73b-110d454ae4b2" providerId="ADAL" clId="{F0A24439-F003-4221-A679-6DA782EFEC52}" dt="2021-04-20T00:13:56.802" v="121" actId="478"/>
          <ac:spMkLst>
            <pc:docMk/>
            <pc:sldMk cId="3387504354" sldId="394"/>
            <ac:spMk id="85" creationId="{497EFD24-5B0B-499A-BA4B-0164A458A4A8}"/>
          </ac:spMkLst>
        </pc:spChg>
        <pc:spChg chg="add del mod">
          <ac:chgData name="Lucas Pereira De Mello" userId="f981a81a-cda7-47a4-b73b-110d454ae4b2" providerId="ADAL" clId="{F0A24439-F003-4221-A679-6DA782EFEC52}" dt="2021-04-20T00:13:56.802" v="121" actId="478"/>
          <ac:spMkLst>
            <pc:docMk/>
            <pc:sldMk cId="3387504354" sldId="394"/>
            <ac:spMk id="86" creationId="{89347885-56B9-478C-A7C4-4CEDA04902D9}"/>
          </ac:spMkLst>
        </pc:spChg>
        <pc:spChg chg="add del mod">
          <ac:chgData name="Lucas Pereira De Mello" userId="f981a81a-cda7-47a4-b73b-110d454ae4b2" providerId="ADAL" clId="{F0A24439-F003-4221-A679-6DA782EFEC52}" dt="2021-04-20T00:13:56.802" v="121" actId="478"/>
          <ac:spMkLst>
            <pc:docMk/>
            <pc:sldMk cId="3387504354" sldId="394"/>
            <ac:spMk id="87" creationId="{907612F1-6EBC-4AFC-B0A6-E4174D6D7826}"/>
          </ac:spMkLst>
        </pc:spChg>
        <pc:spChg chg="add del mod">
          <ac:chgData name="Lucas Pereira De Mello" userId="f981a81a-cda7-47a4-b73b-110d454ae4b2" providerId="ADAL" clId="{F0A24439-F003-4221-A679-6DA782EFEC52}" dt="2021-04-20T00:13:56.802" v="121" actId="478"/>
          <ac:spMkLst>
            <pc:docMk/>
            <pc:sldMk cId="3387504354" sldId="394"/>
            <ac:spMk id="88" creationId="{BE4E17EB-C7EA-49AC-8C8A-8B024DFB8EB9}"/>
          </ac:spMkLst>
        </pc:spChg>
        <pc:spChg chg="add del mod">
          <ac:chgData name="Lucas Pereira De Mello" userId="f981a81a-cda7-47a4-b73b-110d454ae4b2" providerId="ADAL" clId="{F0A24439-F003-4221-A679-6DA782EFEC52}" dt="2021-04-20T00:13:56.802" v="121" actId="478"/>
          <ac:spMkLst>
            <pc:docMk/>
            <pc:sldMk cId="3387504354" sldId="394"/>
            <ac:spMk id="89" creationId="{CF09EC93-1904-48CA-BBB5-22976628D68A}"/>
          </ac:spMkLst>
        </pc:spChg>
        <pc:spChg chg="add del mod">
          <ac:chgData name="Lucas Pereira De Mello" userId="f981a81a-cda7-47a4-b73b-110d454ae4b2" providerId="ADAL" clId="{F0A24439-F003-4221-A679-6DA782EFEC52}" dt="2021-04-20T00:13:56.802" v="121" actId="478"/>
          <ac:spMkLst>
            <pc:docMk/>
            <pc:sldMk cId="3387504354" sldId="394"/>
            <ac:spMk id="90" creationId="{B1EDB35A-7E77-44E3-B5B5-0810E1A21B8A}"/>
          </ac:spMkLst>
        </pc:spChg>
        <pc:spChg chg="add del mod">
          <ac:chgData name="Lucas Pereira De Mello" userId="f981a81a-cda7-47a4-b73b-110d454ae4b2" providerId="ADAL" clId="{F0A24439-F003-4221-A679-6DA782EFEC52}" dt="2021-04-20T00:13:56.802" v="121" actId="478"/>
          <ac:spMkLst>
            <pc:docMk/>
            <pc:sldMk cId="3387504354" sldId="394"/>
            <ac:spMk id="91" creationId="{9EF9E445-1D5D-4086-86EC-ECD2A9632E84}"/>
          </ac:spMkLst>
        </pc:spChg>
        <pc:spChg chg="add del mod">
          <ac:chgData name="Lucas Pereira De Mello" userId="f981a81a-cda7-47a4-b73b-110d454ae4b2" providerId="ADAL" clId="{F0A24439-F003-4221-A679-6DA782EFEC52}" dt="2021-04-20T00:13:56.802" v="121" actId="478"/>
          <ac:spMkLst>
            <pc:docMk/>
            <pc:sldMk cId="3387504354" sldId="394"/>
            <ac:spMk id="92" creationId="{F08B4E53-4147-4191-8A44-C6863DC6A56E}"/>
          </ac:spMkLst>
        </pc:spChg>
        <pc:spChg chg="add del mod">
          <ac:chgData name="Lucas Pereira De Mello" userId="f981a81a-cda7-47a4-b73b-110d454ae4b2" providerId="ADAL" clId="{F0A24439-F003-4221-A679-6DA782EFEC52}" dt="2021-04-20T00:13:56.802" v="121" actId="478"/>
          <ac:spMkLst>
            <pc:docMk/>
            <pc:sldMk cId="3387504354" sldId="394"/>
            <ac:spMk id="93" creationId="{43556059-D847-4328-8EAA-A2DBBBD7FEF6}"/>
          </ac:spMkLst>
        </pc:spChg>
        <pc:spChg chg="add del mod">
          <ac:chgData name="Lucas Pereira De Mello" userId="f981a81a-cda7-47a4-b73b-110d454ae4b2" providerId="ADAL" clId="{F0A24439-F003-4221-A679-6DA782EFEC52}" dt="2021-04-20T00:13:56.802" v="121" actId="478"/>
          <ac:spMkLst>
            <pc:docMk/>
            <pc:sldMk cId="3387504354" sldId="394"/>
            <ac:spMk id="94" creationId="{38ECA169-3F45-4428-AFE6-D7526B0F86C4}"/>
          </ac:spMkLst>
        </pc:spChg>
        <pc:spChg chg="add del mod">
          <ac:chgData name="Lucas Pereira De Mello" userId="f981a81a-cda7-47a4-b73b-110d454ae4b2" providerId="ADAL" clId="{F0A24439-F003-4221-A679-6DA782EFEC52}" dt="2021-04-20T00:13:56.802" v="121" actId="478"/>
          <ac:spMkLst>
            <pc:docMk/>
            <pc:sldMk cId="3387504354" sldId="394"/>
            <ac:spMk id="95" creationId="{414FA2DA-EB96-4A08-8B69-C450DCEF2E57}"/>
          </ac:spMkLst>
        </pc:spChg>
        <pc:spChg chg="add del mod">
          <ac:chgData name="Lucas Pereira De Mello" userId="f981a81a-cda7-47a4-b73b-110d454ae4b2" providerId="ADAL" clId="{F0A24439-F003-4221-A679-6DA782EFEC52}" dt="2021-04-20T00:13:56.802" v="121" actId="478"/>
          <ac:spMkLst>
            <pc:docMk/>
            <pc:sldMk cId="3387504354" sldId="394"/>
            <ac:spMk id="96" creationId="{67FF3D05-3DDC-495B-88B6-814ECA62F3C7}"/>
          </ac:spMkLst>
        </pc:spChg>
        <pc:spChg chg="add del mod">
          <ac:chgData name="Lucas Pereira De Mello" userId="f981a81a-cda7-47a4-b73b-110d454ae4b2" providerId="ADAL" clId="{F0A24439-F003-4221-A679-6DA782EFEC52}" dt="2021-04-20T00:13:56.802" v="121" actId="478"/>
          <ac:spMkLst>
            <pc:docMk/>
            <pc:sldMk cId="3387504354" sldId="394"/>
            <ac:spMk id="97" creationId="{8777B876-64A6-4448-A0DA-052EEDB7EEC9}"/>
          </ac:spMkLst>
        </pc:spChg>
        <pc:spChg chg="add del mod">
          <ac:chgData name="Lucas Pereira De Mello" userId="f981a81a-cda7-47a4-b73b-110d454ae4b2" providerId="ADAL" clId="{F0A24439-F003-4221-A679-6DA782EFEC52}" dt="2021-04-20T00:13:56.802" v="121" actId="478"/>
          <ac:spMkLst>
            <pc:docMk/>
            <pc:sldMk cId="3387504354" sldId="394"/>
            <ac:spMk id="98" creationId="{7BE5DD9B-59A7-448E-9B2E-E08DBB82C81E}"/>
          </ac:spMkLst>
        </pc:spChg>
        <pc:spChg chg="add del mod">
          <ac:chgData name="Lucas Pereira De Mello" userId="f981a81a-cda7-47a4-b73b-110d454ae4b2" providerId="ADAL" clId="{F0A24439-F003-4221-A679-6DA782EFEC52}" dt="2021-04-20T00:13:56.802" v="121" actId="478"/>
          <ac:spMkLst>
            <pc:docMk/>
            <pc:sldMk cId="3387504354" sldId="394"/>
            <ac:spMk id="99" creationId="{6651FA49-AF2B-41A7-8D6C-05F759298A7B}"/>
          </ac:spMkLst>
        </pc:spChg>
        <pc:spChg chg="add del mod">
          <ac:chgData name="Lucas Pereira De Mello" userId="f981a81a-cda7-47a4-b73b-110d454ae4b2" providerId="ADAL" clId="{F0A24439-F003-4221-A679-6DA782EFEC52}" dt="2021-04-20T00:13:56.802" v="121" actId="478"/>
          <ac:spMkLst>
            <pc:docMk/>
            <pc:sldMk cId="3387504354" sldId="394"/>
            <ac:spMk id="100" creationId="{9D215283-BDCC-42AA-92EF-A4FEDDF7600D}"/>
          </ac:spMkLst>
        </pc:spChg>
        <pc:spChg chg="add del mod">
          <ac:chgData name="Lucas Pereira De Mello" userId="f981a81a-cda7-47a4-b73b-110d454ae4b2" providerId="ADAL" clId="{F0A24439-F003-4221-A679-6DA782EFEC52}" dt="2021-04-20T00:13:56.802" v="121" actId="478"/>
          <ac:spMkLst>
            <pc:docMk/>
            <pc:sldMk cId="3387504354" sldId="394"/>
            <ac:spMk id="101" creationId="{6A029E66-3DBA-4634-905B-D9984C2D6449}"/>
          </ac:spMkLst>
        </pc:spChg>
        <pc:spChg chg="add del mod">
          <ac:chgData name="Lucas Pereira De Mello" userId="f981a81a-cda7-47a4-b73b-110d454ae4b2" providerId="ADAL" clId="{F0A24439-F003-4221-A679-6DA782EFEC52}" dt="2021-04-20T00:13:56.802" v="121" actId="478"/>
          <ac:spMkLst>
            <pc:docMk/>
            <pc:sldMk cId="3387504354" sldId="394"/>
            <ac:spMk id="102" creationId="{B2D536CC-F87C-44D0-875D-C9FEEAC72440}"/>
          </ac:spMkLst>
        </pc:spChg>
        <pc:spChg chg="add del mod">
          <ac:chgData name="Lucas Pereira De Mello" userId="f981a81a-cda7-47a4-b73b-110d454ae4b2" providerId="ADAL" clId="{F0A24439-F003-4221-A679-6DA782EFEC52}" dt="2021-04-20T00:13:56.802" v="121" actId="478"/>
          <ac:spMkLst>
            <pc:docMk/>
            <pc:sldMk cId="3387504354" sldId="394"/>
            <ac:spMk id="103" creationId="{8F00E935-0160-4643-AE66-DA35898E3057}"/>
          </ac:spMkLst>
        </pc:spChg>
      </pc:sldChg>
      <pc:sldChg chg="modSp mod">
        <pc:chgData name="Lucas Pereira De Mello" userId="f981a81a-cda7-47a4-b73b-110d454ae4b2" providerId="ADAL" clId="{F0A24439-F003-4221-A679-6DA782EFEC52}" dt="2021-04-20T16:23:19.233" v="126" actId="20577"/>
        <pc:sldMkLst>
          <pc:docMk/>
          <pc:sldMk cId="2323791958" sldId="396"/>
        </pc:sldMkLst>
        <pc:spChg chg="mod">
          <ac:chgData name="Lucas Pereira De Mello" userId="f981a81a-cda7-47a4-b73b-110d454ae4b2" providerId="ADAL" clId="{F0A24439-F003-4221-A679-6DA782EFEC52}" dt="2021-04-20T16:23:19.233" v="126" actId="20577"/>
          <ac:spMkLst>
            <pc:docMk/>
            <pc:sldMk cId="2323791958" sldId="396"/>
            <ac:spMk id="3" creationId="{5DD720DA-EF63-4F86-BFEB-5672A317A695}"/>
          </ac:spMkLst>
        </pc:spChg>
      </pc:sldChg>
      <pc:sldChg chg="modSp mod">
        <pc:chgData name="Lucas Pereira De Mello" userId="f981a81a-cda7-47a4-b73b-110d454ae4b2" providerId="ADAL" clId="{F0A24439-F003-4221-A679-6DA782EFEC52}" dt="2021-04-20T16:31:22.760" v="130" actId="14100"/>
        <pc:sldMkLst>
          <pc:docMk/>
          <pc:sldMk cId="3759098512" sldId="399"/>
        </pc:sldMkLst>
        <pc:cxnChg chg="mod">
          <ac:chgData name="Lucas Pereira De Mello" userId="f981a81a-cda7-47a4-b73b-110d454ae4b2" providerId="ADAL" clId="{F0A24439-F003-4221-A679-6DA782EFEC52}" dt="2021-04-20T16:31:22.760" v="130" actId="14100"/>
          <ac:cxnSpMkLst>
            <pc:docMk/>
            <pc:sldMk cId="3759098512" sldId="399"/>
            <ac:cxnSpMk id="10" creationId="{31F4AAA1-6330-45FA-8627-7751DA80B036}"/>
          </ac:cxnSpMkLst>
        </pc:cxnChg>
      </pc:sldChg>
      <pc:sldChg chg="modSp mod">
        <pc:chgData name="Lucas Pereira De Mello" userId="f981a81a-cda7-47a4-b73b-110d454ae4b2" providerId="ADAL" clId="{F0A24439-F003-4221-A679-6DA782EFEC52}" dt="2021-04-20T16:33:34.749" v="208" actId="20577"/>
        <pc:sldMkLst>
          <pc:docMk/>
          <pc:sldMk cId="827944732" sldId="401"/>
        </pc:sldMkLst>
        <pc:spChg chg="mod">
          <ac:chgData name="Lucas Pereira De Mello" userId="f981a81a-cda7-47a4-b73b-110d454ae4b2" providerId="ADAL" clId="{F0A24439-F003-4221-A679-6DA782EFEC52}" dt="2021-04-20T16:33:34.749" v="208" actId="20577"/>
          <ac:spMkLst>
            <pc:docMk/>
            <pc:sldMk cId="827944732" sldId="401"/>
            <ac:spMk id="3" creationId="{5DD720DA-EF63-4F86-BFEB-5672A317A695}"/>
          </ac:spMkLst>
        </pc:spChg>
      </pc:sldChg>
      <pc:sldChg chg="modSp mod">
        <pc:chgData name="Lucas Pereira De Mello" userId="f981a81a-cda7-47a4-b73b-110d454ae4b2" providerId="ADAL" clId="{F0A24439-F003-4221-A679-6DA782EFEC52}" dt="2021-04-20T16:39:48.049" v="210" actId="20577"/>
        <pc:sldMkLst>
          <pc:docMk/>
          <pc:sldMk cId="1895284857" sldId="404"/>
        </pc:sldMkLst>
        <pc:spChg chg="mod">
          <ac:chgData name="Lucas Pereira De Mello" userId="f981a81a-cda7-47a4-b73b-110d454ae4b2" providerId="ADAL" clId="{F0A24439-F003-4221-A679-6DA782EFEC52}" dt="2021-04-20T16:39:48.049" v="210" actId="20577"/>
          <ac:spMkLst>
            <pc:docMk/>
            <pc:sldMk cId="1895284857" sldId="404"/>
            <ac:spMk id="3" creationId="{5DD720DA-EF63-4F86-BFEB-5672A317A695}"/>
          </ac:spMkLst>
        </pc:spChg>
      </pc:sldChg>
      <pc:sldChg chg="modSp">
        <pc:chgData name="Lucas Pereira De Mello" userId="f981a81a-cda7-47a4-b73b-110d454ae4b2" providerId="ADAL" clId="{F0A24439-F003-4221-A679-6DA782EFEC52}" dt="2021-04-20T16:49:41.779" v="214" actId="20577"/>
        <pc:sldMkLst>
          <pc:docMk/>
          <pc:sldMk cId="1459079850" sldId="406"/>
        </pc:sldMkLst>
        <pc:spChg chg="mod">
          <ac:chgData name="Lucas Pereira De Mello" userId="f981a81a-cda7-47a4-b73b-110d454ae4b2" providerId="ADAL" clId="{F0A24439-F003-4221-A679-6DA782EFEC52}" dt="2021-04-20T16:49:41.779" v="214" actId="20577"/>
          <ac:spMkLst>
            <pc:docMk/>
            <pc:sldMk cId="1459079850" sldId="406"/>
            <ac:spMk id="6" creationId="{560C0E6D-5924-4AF3-8361-F099A19E1250}"/>
          </ac:spMkLst>
        </pc:spChg>
      </pc:sldChg>
      <pc:sldChg chg="modSp mod">
        <pc:chgData name="Lucas Pereira De Mello" userId="f981a81a-cda7-47a4-b73b-110d454ae4b2" providerId="ADAL" clId="{F0A24439-F003-4221-A679-6DA782EFEC52}" dt="2021-04-20T17:17:01.527" v="226" actId="20577"/>
        <pc:sldMkLst>
          <pc:docMk/>
          <pc:sldMk cId="3938251546" sldId="418"/>
        </pc:sldMkLst>
        <pc:spChg chg="mod">
          <ac:chgData name="Lucas Pereira De Mello" userId="f981a81a-cda7-47a4-b73b-110d454ae4b2" providerId="ADAL" clId="{F0A24439-F003-4221-A679-6DA782EFEC52}" dt="2021-04-20T17:17:01.527" v="226" actId="20577"/>
          <ac:spMkLst>
            <pc:docMk/>
            <pc:sldMk cId="3938251546" sldId="418"/>
            <ac:spMk id="3" creationId="{5DD720DA-EF63-4F86-BFEB-5672A317A695}"/>
          </ac:spMkLst>
        </pc:spChg>
      </pc:sldChg>
      <pc:sldChg chg="modSp add del mod">
        <pc:chgData name="Lucas Pereira De Mello" userId="f981a81a-cda7-47a4-b73b-110d454ae4b2" providerId="ADAL" clId="{F0A24439-F003-4221-A679-6DA782EFEC52}" dt="2021-04-20T00:13:17.905" v="120" actId="47"/>
        <pc:sldMkLst>
          <pc:docMk/>
          <pc:sldMk cId="2807931194" sldId="420"/>
        </pc:sldMkLst>
        <pc:spChg chg="mod">
          <ac:chgData name="Lucas Pereira De Mello" userId="f981a81a-cda7-47a4-b73b-110d454ae4b2" providerId="ADAL" clId="{F0A24439-F003-4221-A679-6DA782EFEC52}" dt="2021-04-20T00:12:52.516" v="119" actId="20577"/>
          <ac:spMkLst>
            <pc:docMk/>
            <pc:sldMk cId="2807931194" sldId="420"/>
            <ac:spMk id="3" creationId="{5DD720DA-EF63-4F86-BFEB-5672A317A695}"/>
          </ac:spMkLst>
        </pc:spChg>
      </pc:sldChg>
    </pc:docChg>
  </pc:docChgLst>
  <pc:docChgLst>
    <pc:chgData name="Lucas Pereira De Mello" userId="f981a81a-cda7-47a4-b73b-110d454ae4b2" providerId="ADAL" clId="{5D3E7246-2E68-43D6-B3CC-39C9585AD0C9}"/>
    <pc:docChg chg="undo redo custSel addSld modSld sldOrd">
      <pc:chgData name="Lucas Pereira De Mello" userId="f981a81a-cda7-47a4-b73b-110d454ae4b2" providerId="ADAL" clId="{5D3E7246-2E68-43D6-B3CC-39C9585AD0C9}" dt="2021-01-22T20:22:52.640" v="43505"/>
      <pc:docMkLst>
        <pc:docMk/>
      </pc:docMkLst>
      <pc:sldChg chg="modSp">
        <pc:chgData name="Lucas Pereira De Mello" userId="f981a81a-cda7-47a4-b73b-110d454ae4b2" providerId="ADAL" clId="{5D3E7246-2E68-43D6-B3CC-39C9585AD0C9}" dt="2021-01-03T15:49:53.025" v="2" actId="14100"/>
        <pc:sldMkLst>
          <pc:docMk/>
          <pc:sldMk cId="0" sldId="258"/>
        </pc:sldMkLst>
        <pc:picChg chg="mod">
          <ac:chgData name="Lucas Pereira De Mello" userId="f981a81a-cda7-47a4-b73b-110d454ae4b2" providerId="ADAL" clId="{5D3E7246-2E68-43D6-B3CC-39C9585AD0C9}" dt="2021-01-03T15:49:53.025" v="2" actId="14100"/>
          <ac:picMkLst>
            <pc:docMk/>
            <pc:sldMk cId="0" sldId="258"/>
            <ac:picMk id="1026" creationId="{4AD9CDED-BAD5-4AE7-9766-A8C4062845D7}"/>
          </ac:picMkLst>
        </pc:picChg>
      </pc:sldChg>
      <pc:sldChg chg="modSp">
        <pc:chgData name="Lucas Pereira De Mello" userId="f981a81a-cda7-47a4-b73b-110d454ae4b2" providerId="ADAL" clId="{5D3E7246-2E68-43D6-B3CC-39C9585AD0C9}" dt="2021-01-05T19:48:04.865" v="4939" actId="20577"/>
        <pc:sldMkLst>
          <pc:docMk/>
          <pc:sldMk cId="2938449849" sldId="297"/>
        </pc:sldMkLst>
        <pc:spChg chg="mod">
          <ac:chgData name="Lucas Pereira De Mello" userId="f981a81a-cda7-47a4-b73b-110d454ae4b2" providerId="ADAL" clId="{5D3E7246-2E68-43D6-B3CC-39C9585AD0C9}" dt="2021-01-05T19:48:04.865" v="4939" actId="20577"/>
          <ac:spMkLst>
            <pc:docMk/>
            <pc:sldMk cId="2938449849" sldId="297"/>
            <ac:spMk id="3" creationId="{5DD720DA-EF63-4F86-BFEB-5672A317A695}"/>
          </ac:spMkLst>
        </pc:spChg>
      </pc:sldChg>
      <pc:sldChg chg="modSp">
        <pc:chgData name="Lucas Pereira De Mello" userId="f981a81a-cda7-47a4-b73b-110d454ae4b2" providerId="ADAL" clId="{5D3E7246-2E68-43D6-B3CC-39C9585AD0C9}" dt="2021-01-05T18:21:56.772" v="26" actId="20577"/>
        <pc:sldMkLst>
          <pc:docMk/>
          <pc:sldMk cId="4129607513" sldId="298"/>
        </pc:sldMkLst>
        <pc:spChg chg="mod">
          <ac:chgData name="Lucas Pereira De Mello" userId="f981a81a-cda7-47a4-b73b-110d454ae4b2" providerId="ADAL" clId="{5D3E7246-2E68-43D6-B3CC-39C9585AD0C9}" dt="2021-01-05T18:21:56.772" v="26" actId="20577"/>
          <ac:spMkLst>
            <pc:docMk/>
            <pc:sldMk cId="4129607513" sldId="298"/>
            <ac:spMk id="3" creationId="{5DD720DA-EF63-4F86-BFEB-5672A317A695}"/>
          </ac:spMkLst>
        </pc:spChg>
      </pc:sldChg>
      <pc:sldChg chg="modSp">
        <pc:chgData name="Lucas Pereira De Mello" userId="f981a81a-cda7-47a4-b73b-110d454ae4b2" providerId="ADAL" clId="{5D3E7246-2E68-43D6-B3CC-39C9585AD0C9}" dt="2021-01-05T18:46:10.666" v="1412" actId="113"/>
        <pc:sldMkLst>
          <pc:docMk/>
          <pc:sldMk cId="571671456" sldId="299"/>
        </pc:sldMkLst>
        <pc:spChg chg="mod">
          <ac:chgData name="Lucas Pereira De Mello" userId="f981a81a-cda7-47a4-b73b-110d454ae4b2" providerId="ADAL" clId="{5D3E7246-2E68-43D6-B3CC-39C9585AD0C9}" dt="2021-01-05T18:29:51.884" v="263" actId="20577"/>
          <ac:spMkLst>
            <pc:docMk/>
            <pc:sldMk cId="571671456" sldId="299"/>
            <ac:spMk id="2" creationId="{2DF2B37B-FDBF-4924-B7C5-517E15AF06EF}"/>
          </ac:spMkLst>
        </pc:spChg>
        <pc:spChg chg="mod">
          <ac:chgData name="Lucas Pereira De Mello" userId="f981a81a-cda7-47a4-b73b-110d454ae4b2" providerId="ADAL" clId="{5D3E7246-2E68-43D6-B3CC-39C9585AD0C9}" dt="2021-01-05T18:46:10.666" v="1412" actId="113"/>
          <ac:spMkLst>
            <pc:docMk/>
            <pc:sldMk cId="571671456" sldId="299"/>
            <ac:spMk id="3" creationId="{5DD720DA-EF63-4F86-BFEB-5672A317A695}"/>
          </ac:spMkLst>
        </pc:spChg>
      </pc:sldChg>
      <pc:sldChg chg="modSp add">
        <pc:chgData name="Lucas Pereira De Mello" userId="f981a81a-cda7-47a4-b73b-110d454ae4b2" providerId="ADAL" clId="{5D3E7246-2E68-43D6-B3CC-39C9585AD0C9}" dt="2021-01-05T18:19:37.315" v="11" actId="255"/>
        <pc:sldMkLst>
          <pc:docMk/>
          <pc:sldMk cId="98151010" sldId="303"/>
        </pc:sldMkLst>
        <pc:spChg chg="mod">
          <ac:chgData name="Lucas Pereira De Mello" userId="f981a81a-cda7-47a4-b73b-110d454ae4b2" providerId="ADAL" clId="{5D3E7246-2E68-43D6-B3CC-39C9585AD0C9}" dt="2021-01-05T18:19:37.315" v="11" actId="255"/>
          <ac:spMkLst>
            <pc:docMk/>
            <pc:sldMk cId="98151010" sldId="303"/>
            <ac:spMk id="3" creationId="{5DD720DA-EF63-4F86-BFEB-5672A317A695}"/>
          </ac:spMkLst>
        </pc:spChg>
      </pc:sldChg>
      <pc:sldChg chg="modSp add">
        <pc:chgData name="Lucas Pereira De Mello" userId="f981a81a-cda7-47a4-b73b-110d454ae4b2" providerId="ADAL" clId="{5D3E7246-2E68-43D6-B3CC-39C9585AD0C9}" dt="2021-01-05T18:28:55.077" v="193" actId="20577"/>
        <pc:sldMkLst>
          <pc:docMk/>
          <pc:sldMk cId="4223370851" sldId="304"/>
        </pc:sldMkLst>
        <pc:spChg chg="mod">
          <ac:chgData name="Lucas Pereira De Mello" userId="f981a81a-cda7-47a4-b73b-110d454ae4b2" providerId="ADAL" clId="{5D3E7246-2E68-43D6-B3CC-39C9585AD0C9}" dt="2021-01-05T18:28:55.077" v="193" actId="20577"/>
          <ac:spMkLst>
            <pc:docMk/>
            <pc:sldMk cId="4223370851" sldId="304"/>
            <ac:spMk id="3" creationId="{5DD720DA-EF63-4F86-BFEB-5672A317A695}"/>
          </ac:spMkLst>
        </pc:spChg>
      </pc:sldChg>
      <pc:sldChg chg="add">
        <pc:chgData name="Lucas Pereira De Mello" userId="f981a81a-cda7-47a4-b73b-110d454ae4b2" providerId="ADAL" clId="{5D3E7246-2E68-43D6-B3CC-39C9585AD0C9}" dt="2021-01-05T18:28:49.519" v="192"/>
        <pc:sldMkLst>
          <pc:docMk/>
          <pc:sldMk cId="3776280319" sldId="305"/>
        </pc:sldMkLst>
      </pc:sldChg>
      <pc:sldChg chg="modSp add">
        <pc:chgData name="Lucas Pereira De Mello" userId="f981a81a-cda7-47a4-b73b-110d454ae4b2" providerId="ADAL" clId="{5D3E7246-2E68-43D6-B3CC-39C9585AD0C9}" dt="2021-01-05T18:43:21.111" v="1365" actId="20577"/>
        <pc:sldMkLst>
          <pc:docMk/>
          <pc:sldMk cId="4137431780" sldId="306"/>
        </pc:sldMkLst>
        <pc:spChg chg="mod">
          <ac:chgData name="Lucas Pereira De Mello" userId="f981a81a-cda7-47a4-b73b-110d454ae4b2" providerId="ADAL" clId="{5D3E7246-2E68-43D6-B3CC-39C9585AD0C9}" dt="2021-01-05T18:43:21.111" v="1365" actId="20577"/>
          <ac:spMkLst>
            <pc:docMk/>
            <pc:sldMk cId="4137431780" sldId="306"/>
            <ac:spMk id="3" creationId="{5DD720DA-EF63-4F86-BFEB-5672A317A695}"/>
          </ac:spMkLst>
        </pc:spChg>
      </pc:sldChg>
      <pc:sldChg chg="modSp add">
        <pc:chgData name="Lucas Pereira De Mello" userId="f981a81a-cda7-47a4-b73b-110d454ae4b2" providerId="ADAL" clId="{5D3E7246-2E68-43D6-B3CC-39C9585AD0C9}" dt="2021-01-05T18:47:04.198" v="1419" actId="113"/>
        <pc:sldMkLst>
          <pc:docMk/>
          <pc:sldMk cId="3013975341" sldId="307"/>
        </pc:sldMkLst>
        <pc:spChg chg="mod">
          <ac:chgData name="Lucas Pereira De Mello" userId="f981a81a-cda7-47a4-b73b-110d454ae4b2" providerId="ADAL" clId="{5D3E7246-2E68-43D6-B3CC-39C9585AD0C9}" dt="2021-01-05T18:47:04.198" v="1419" actId="113"/>
          <ac:spMkLst>
            <pc:docMk/>
            <pc:sldMk cId="3013975341" sldId="307"/>
            <ac:spMk id="3" creationId="{5DD720DA-EF63-4F86-BFEB-5672A317A695}"/>
          </ac:spMkLst>
        </pc:spChg>
      </pc:sldChg>
      <pc:sldChg chg="modSp add">
        <pc:chgData name="Lucas Pereira De Mello" userId="f981a81a-cda7-47a4-b73b-110d454ae4b2" providerId="ADAL" clId="{5D3E7246-2E68-43D6-B3CC-39C9585AD0C9}" dt="2021-01-05T18:44:37.705" v="1404" actId="113"/>
        <pc:sldMkLst>
          <pc:docMk/>
          <pc:sldMk cId="2451298316" sldId="308"/>
        </pc:sldMkLst>
        <pc:spChg chg="mod">
          <ac:chgData name="Lucas Pereira De Mello" userId="f981a81a-cda7-47a4-b73b-110d454ae4b2" providerId="ADAL" clId="{5D3E7246-2E68-43D6-B3CC-39C9585AD0C9}" dt="2021-01-05T18:44:37.705" v="1404" actId="113"/>
          <ac:spMkLst>
            <pc:docMk/>
            <pc:sldMk cId="2451298316" sldId="308"/>
            <ac:spMk id="3" creationId="{5DD720DA-EF63-4F86-BFEB-5672A317A695}"/>
          </ac:spMkLst>
        </pc:spChg>
      </pc:sldChg>
      <pc:sldChg chg="modSp add">
        <pc:chgData name="Lucas Pereira De Mello" userId="f981a81a-cda7-47a4-b73b-110d454ae4b2" providerId="ADAL" clId="{5D3E7246-2E68-43D6-B3CC-39C9585AD0C9}" dt="2021-01-05T18:52:50.614" v="1714" actId="20577"/>
        <pc:sldMkLst>
          <pc:docMk/>
          <pc:sldMk cId="357978940" sldId="309"/>
        </pc:sldMkLst>
        <pc:spChg chg="mod">
          <ac:chgData name="Lucas Pereira De Mello" userId="f981a81a-cda7-47a4-b73b-110d454ae4b2" providerId="ADAL" clId="{5D3E7246-2E68-43D6-B3CC-39C9585AD0C9}" dt="2021-01-05T18:52:50.614" v="1714" actId="20577"/>
          <ac:spMkLst>
            <pc:docMk/>
            <pc:sldMk cId="357978940" sldId="309"/>
            <ac:spMk id="3" creationId="{5DD720DA-EF63-4F86-BFEB-5672A317A695}"/>
          </ac:spMkLst>
        </pc:spChg>
      </pc:sldChg>
      <pc:sldChg chg="modSp add">
        <pc:chgData name="Lucas Pereira De Mello" userId="f981a81a-cda7-47a4-b73b-110d454ae4b2" providerId="ADAL" clId="{5D3E7246-2E68-43D6-B3CC-39C9585AD0C9}" dt="2021-01-05T18:52:55.213" v="1715" actId="20577"/>
        <pc:sldMkLst>
          <pc:docMk/>
          <pc:sldMk cId="2614929934" sldId="310"/>
        </pc:sldMkLst>
        <pc:spChg chg="mod">
          <ac:chgData name="Lucas Pereira De Mello" userId="f981a81a-cda7-47a4-b73b-110d454ae4b2" providerId="ADAL" clId="{5D3E7246-2E68-43D6-B3CC-39C9585AD0C9}" dt="2021-01-05T18:52:55.213" v="1715" actId="20577"/>
          <ac:spMkLst>
            <pc:docMk/>
            <pc:sldMk cId="2614929934" sldId="310"/>
            <ac:spMk id="3" creationId="{5DD720DA-EF63-4F86-BFEB-5672A317A695}"/>
          </ac:spMkLst>
        </pc:spChg>
      </pc:sldChg>
      <pc:sldChg chg="modSp add">
        <pc:chgData name="Lucas Pereira De Mello" userId="f981a81a-cda7-47a4-b73b-110d454ae4b2" providerId="ADAL" clId="{5D3E7246-2E68-43D6-B3CC-39C9585AD0C9}" dt="2021-01-05T18:54:48.279" v="1782" actId="20577"/>
        <pc:sldMkLst>
          <pc:docMk/>
          <pc:sldMk cId="2654020407" sldId="311"/>
        </pc:sldMkLst>
        <pc:spChg chg="mod">
          <ac:chgData name="Lucas Pereira De Mello" userId="f981a81a-cda7-47a4-b73b-110d454ae4b2" providerId="ADAL" clId="{5D3E7246-2E68-43D6-B3CC-39C9585AD0C9}" dt="2021-01-05T18:54:48.279" v="1782" actId="20577"/>
          <ac:spMkLst>
            <pc:docMk/>
            <pc:sldMk cId="2654020407" sldId="311"/>
            <ac:spMk id="3" creationId="{5DD720DA-EF63-4F86-BFEB-5672A317A695}"/>
          </ac:spMkLst>
        </pc:spChg>
      </pc:sldChg>
      <pc:sldChg chg="modSp add">
        <pc:chgData name="Lucas Pereira De Mello" userId="f981a81a-cda7-47a4-b73b-110d454ae4b2" providerId="ADAL" clId="{5D3E7246-2E68-43D6-B3CC-39C9585AD0C9}" dt="2021-01-05T18:56:24.135" v="1974" actId="20577"/>
        <pc:sldMkLst>
          <pc:docMk/>
          <pc:sldMk cId="3927504043" sldId="312"/>
        </pc:sldMkLst>
        <pc:spChg chg="mod">
          <ac:chgData name="Lucas Pereira De Mello" userId="f981a81a-cda7-47a4-b73b-110d454ae4b2" providerId="ADAL" clId="{5D3E7246-2E68-43D6-B3CC-39C9585AD0C9}" dt="2021-01-05T18:56:24.135" v="1974" actId="20577"/>
          <ac:spMkLst>
            <pc:docMk/>
            <pc:sldMk cId="3927504043" sldId="312"/>
            <ac:spMk id="3" creationId="{5DD720DA-EF63-4F86-BFEB-5672A317A695}"/>
          </ac:spMkLst>
        </pc:spChg>
      </pc:sldChg>
      <pc:sldChg chg="modSp add">
        <pc:chgData name="Lucas Pereira De Mello" userId="f981a81a-cda7-47a4-b73b-110d454ae4b2" providerId="ADAL" clId="{5D3E7246-2E68-43D6-B3CC-39C9585AD0C9}" dt="2021-01-05T19:05:03.172" v="2533"/>
        <pc:sldMkLst>
          <pc:docMk/>
          <pc:sldMk cId="1228579644" sldId="313"/>
        </pc:sldMkLst>
        <pc:spChg chg="mod">
          <ac:chgData name="Lucas Pereira De Mello" userId="f981a81a-cda7-47a4-b73b-110d454ae4b2" providerId="ADAL" clId="{5D3E7246-2E68-43D6-B3CC-39C9585AD0C9}" dt="2021-01-05T19:05:03.172" v="2533"/>
          <ac:spMkLst>
            <pc:docMk/>
            <pc:sldMk cId="1228579644" sldId="313"/>
            <ac:spMk id="3" creationId="{5DD720DA-EF63-4F86-BFEB-5672A317A695}"/>
          </ac:spMkLst>
        </pc:spChg>
      </pc:sldChg>
      <pc:sldChg chg="modSp add">
        <pc:chgData name="Lucas Pereira De Mello" userId="f981a81a-cda7-47a4-b73b-110d454ae4b2" providerId="ADAL" clId="{5D3E7246-2E68-43D6-B3CC-39C9585AD0C9}" dt="2021-01-05T19:12:54.496" v="3045" actId="20577"/>
        <pc:sldMkLst>
          <pc:docMk/>
          <pc:sldMk cId="3556412152" sldId="314"/>
        </pc:sldMkLst>
        <pc:spChg chg="mod">
          <ac:chgData name="Lucas Pereira De Mello" userId="f981a81a-cda7-47a4-b73b-110d454ae4b2" providerId="ADAL" clId="{5D3E7246-2E68-43D6-B3CC-39C9585AD0C9}" dt="2021-01-05T19:12:54.496" v="3045" actId="20577"/>
          <ac:spMkLst>
            <pc:docMk/>
            <pc:sldMk cId="3556412152" sldId="314"/>
            <ac:spMk id="3" creationId="{5DD720DA-EF63-4F86-BFEB-5672A317A695}"/>
          </ac:spMkLst>
        </pc:spChg>
      </pc:sldChg>
      <pc:sldChg chg="add">
        <pc:chgData name="Lucas Pereira De Mello" userId="f981a81a-cda7-47a4-b73b-110d454ae4b2" providerId="ADAL" clId="{5D3E7246-2E68-43D6-B3CC-39C9585AD0C9}" dt="2021-01-05T19:12:48.311" v="3044"/>
        <pc:sldMkLst>
          <pc:docMk/>
          <pc:sldMk cId="4031662677" sldId="315"/>
        </pc:sldMkLst>
      </pc:sldChg>
      <pc:sldChg chg="addSp modSp add">
        <pc:chgData name="Lucas Pereira De Mello" userId="f981a81a-cda7-47a4-b73b-110d454ae4b2" providerId="ADAL" clId="{5D3E7246-2E68-43D6-B3CC-39C9585AD0C9}" dt="2021-01-05T19:30:44.344" v="3744" actId="113"/>
        <pc:sldMkLst>
          <pc:docMk/>
          <pc:sldMk cId="2716918666" sldId="316"/>
        </pc:sldMkLst>
        <pc:spChg chg="mod">
          <ac:chgData name="Lucas Pereira De Mello" userId="f981a81a-cda7-47a4-b73b-110d454ae4b2" providerId="ADAL" clId="{5D3E7246-2E68-43D6-B3CC-39C9585AD0C9}" dt="2021-01-05T19:30:44.344" v="3744" actId="113"/>
          <ac:spMkLst>
            <pc:docMk/>
            <pc:sldMk cId="2716918666" sldId="316"/>
            <ac:spMk id="3" creationId="{5DD720DA-EF63-4F86-BFEB-5672A317A695}"/>
          </ac:spMkLst>
        </pc:spChg>
        <pc:spChg chg="add mod">
          <ac:chgData name="Lucas Pereira De Mello" userId="f981a81a-cda7-47a4-b73b-110d454ae4b2" providerId="ADAL" clId="{5D3E7246-2E68-43D6-B3CC-39C9585AD0C9}" dt="2021-01-05T19:23:23.319" v="3390" actId="1076"/>
          <ac:spMkLst>
            <pc:docMk/>
            <pc:sldMk cId="2716918666" sldId="316"/>
            <ac:spMk id="4" creationId="{9D8B8A09-1C26-477F-A22F-890B8875B059}"/>
          </ac:spMkLst>
        </pc:spChg>
        <pc:spChg chg="add mod">
          <ac:chgData name="Lucas Pereira De Mello" userId="f981a81a-cda7-47a4-b73b-110d454ae4b2" providerId="ADAL" clId="{5D3E7246-2E68-43D6-B3CC-39C9585AD0C9}" dt="2021-01-05T19:23:27.587" v="3391" actId="1076"/>
          <ac:spMkLst>
            <pc:docMk/>
            <pc:sldMk cId="2716918666" sldId="316"/>
            <ac:spMk id="9" creationId="{525ECAEE-F7D0-4607-8EFF-085AC62D668B}"/>
          </ac:spMkLst>
        </pc:spChg>
        <pc:spChg chg="add mod">
          <ac:chgData name="Lucas Pereira De Mello" userId="f981a81a-cda7-47a4-b73b-110d454ae4b2" providerId="ADAL" clId="{5D3E7246-2E68-43D6-B3CC-39C9585AD0C9}" dt="2021-01-05T19:23:32.613" v="3392" actId="1076"/>
          <ac:spMkLst>
            <pc:docMk/>
            <pc:sldMk cId="2716918666" sldId="316"/>
            <ac:spMk id="10" creationId="{0A651C39-EB33-48C9-9F9D-8D6B93414AAE}"/>
          </ac:spMkLst>
        </pc:spChg>
      </pc:sldChg>
      <pc:sldChg chg="modSp add">
        <pc:chgData name="Lucas Pereira De Mello" userId="f981a81a-cda7-47a4-b73b-110d454ae4b2" providerId="ADAL" clId="{5D3E7246-2E68-43D6-B3CC-39C9585AD0C9}" dt="2021-01-06T18:54:04.597" v="10213" actId="20577"/>
        <pc:sldMkLst>
          <pc:docMk/>
          <pc:sldMk cId="1695792938" sldId="317"/>
        </pc:sldMkLst>
        <pc:spChg chg="mod">
          <ac:chgData name="Lucas Pereira De Mello" userId="f981a81a-cda7-47a4-b73b-110d454ae4b2" providerId="ADAL" clId="{5D3E7246-2E68-43D6-B3CC-39C9585AD0C9}" dt="2021-01-06T18:54:04.597" v="10213" actId="20577"/>
          <ac:spMkLst>
            <pc:docMk/>
            <pc:sldMk cId="1695792938" sldId="317"/>
            <ac:spMk id="3" creationId="{5DD720DA-EF63-4F86-BFEB-5672A317A695}"/>
          </ac:spMkLst>
        </pc:spChg>
      </pc:sldChg>
      <pc:sldChg chg="modSp add">
        <pc:chgData name="Lucas Pereira De Mello" userId="f981a81a-cda7-47a4-b73b-110d454ae4b2" providerId="ADAL" clId="{5D3E7246-2E68-43D6-B3CC-39C9585AD0C9}" dt="2021-01-06T18:54:32.115" v="10219"/>
        <pc:sldMkLst>
          <pc:docMk/>
          <pc:sldMk cId="2886366707" sldId="318"/>
        </pc:sldMkLst>
        <pc:spChg chg="mod">
          <ac:chgData name="Lucas Pereira De Mello" userId="f981a81a-cda7-47a4-b73b-110d454ae4b2" providerId="ADAL" clId="{5D3E7246-2E68-43D6-B3CC-39C9585AD0C9}" dt="2021-01-06T18:54:32.115" v="10219"/>
          <ac:spMkLst>
            <pc:docMk/>
            <pc:sldMk cId="2886366707" sldId="318"/>
            <ac:spMk id="3" creationId="{5DD720DA-EF63-4F86-BFEB-5672A317A695}"/>
          </ac:spMkLst>
        </pc:spChg>
      </pc:sldChg>
      <pc:sldChg chg="modSp add">
        <pc:chgData name="Lucas Pereira De Mello" userId="f981a81a-cda7-47a4-b73b-110d454ae4b2" providerId="ADAL" clId="{5D3E7246-2E68-43D6-B3CC-39C9585AD0C9}" dt="2021-01-06T18:54:47.330" v="10220"/>
        <pc:sldMkLst>
          <pc:docMk/>
          <pc:sldMk cId="1252905473" sldId="319"/>
        </pc:sldMkLst>
        <pc:spChg chg="mod">
          <ac:chgData name="Lucas Pereira De Mello" userId="f981a81a-cda7-47a4-b73b-110d454ae4b2" providerId="ADAL" clId="{5D3E7246-2E68-43D6-B3CC-39C9585AD0C9}" dt="2021-01-06T18:54:47.330" v="10220"/>
          <ac:spMkLst>
            <pc:docMk/>
            <pc:sldMk cId="1252905473" sldId="319"/>
            <ac:spMk id="3" creationId="{5DD720DA-EF63-4F86-BFEB-5672A317A695}"/>
          </ac:spMkLst>
        </pc:spChg>
      </pc:sldChg>
      <pc:sldChg chg="addSp delSp modSp add">
        <pc:chgData name="Lucas Pereira De Mello" userId="f981a81a-cda7-47a4-b73b-110d454ae4b2" providerId="ADAL" clId="{5D3E7246-2E68-43D6-B3CC-39C9585AD0C9}" dt="2021-01-06T18:55:51.582" v="10221"/>
        <pc:sldMkLst>
          <pc:docMk/>
          <pc:sldMk cId="968568753" sldId="320"/>
        </pc:sldMkLst>
        <pc:spChg chg="mod">
          <ac:chgData name="Lucas Pereira De Mello" userId="f981a81a-cda7-47a4-b73b-110d454ae4b2" providerId="ADAL" clId="{5D3E7246-2E68-43D6-B3CC-39C9585AD0C9}" dt="2021-01-06T16:47:53.619" v="5535" actId="20577"/>
          <ac:spMkLst>
            <pc:docMk/>
            <pc:sldMk cId="968568753" sldId="320"/>
            <ac:spMk id="3" creationId="{5DD720DA-EF63-4F86-BFEB-5672A317A695}"/>
          </ac:spMkLst>
        </pc:spChg>
        <pc:spChg chg="add del mod">
          <ac:chgData name="Lucas Pereira De Mello" userId="f981a81a-cda7-47a4-b73b-110d454ae4b2" providerId="ADAL" clId="{5D3E7246-2E68-43D6-B3CC-39C9585AD0C9}" dt="2021-01-06T16:58:30.119" v="6002" actId="478"/>
          <ac:spMkLst>
            <pc:docMk/>
            <pc:sldMk cId="968568753" sldId="320"/>
            <ac:spMk id="4" creationId="{65DDD139-2762-492B-9D8C-048C61E79366}"/>
          </ac:spMkLst>
        </pc:spChg>
        <pc:spChg chg="add mod">
          <ac:chgData name="Lucas Pereira De Mello" userId="f981a81a-cda7-47a4-b73b-110d454ae4b2" providerId="ADAL" clId="{5D3E7246-2E68-43D6-B3CC-39C9585AD0C9}" dt="2021-01-06T18:55:51.582" v="10221"/>
          <ac:spMkLst>
            <pc:docMk/>
            <pc:sldMk cId="968568753" sldId="320"/>
            <ac:spMk id="5" creationId="{85D29748-82EA-47C2-802D-25F33DF2482B}"/>
          </ac:spMkLst>
        </pc:spChg>
      </pc:sldChg>
      <pc:sldChg chg="modSp add">
        <pc:chgData name="Lucas Pereira De Mello" userId="f981a81a-cda7-47a4-b73b-110d454ae4b2" providerId="ADAL" clId="{5D3E7246-2E68-43D6-B3CC-39C9585AD0C9}" dt="2021-01-06T18:56:08.131" v="10223"/>
        <pc:sldMkLst>
          <pc:docMk/>
          <pc:sldMk cId="628652036" sldId="321"/>
        </pc:sldMkLst>
        <pc:spChg chg="mod">
          <ac:chgData name="Lucas Pereira De Mello" userId="f981a81a-cda7-47a4-b73b-110d454ae4b2" providerId="ADAL" clId="{5D3E7246-2E68-43D6-B3CC-39C9585AD0C9}" dt="2021-01-06T18:56:08.131" v="10223"/>
          <ac:spMkLst>
            <pc:docMk/>
            <pc:sldMk cId="628652036" sldId="321"/>
            <ac:spMk id="3" creationId="{5DD720DA-EF63-4F86-BFEB-5672A317A695}"/>
          </ac:spMkLst>
        </pc:spChg>
      </pc:sldChg>
      <pc:sldChg chg="modSp add">
        <pc:chgData name="Lucas Pereira De Mello" userId="f981a81a-cda7-47a4-b73b-110d454ae4b2" providerId="ADAL" clId="{5D3E7246-2E68-43D6-B3CC-39C9585AD0C9}" dt="2021-01-06T18:56:27.735" v="10224"/>
        <pc:sldMkLst>
          <pc:docMk/>
          <pc:sldMk cId="2205498303" sldId="322"/>
        </pc:sldMkLst>
        <pc:spChg chg="mod">
          <ac:chgData name="Lucas Pereira De Mello" userId="f981a81a-cda7-47a4-b73b-110d454ae4b2" providerId="ADAL" clId="{5D3E7246-2E68-43D6-B3CC-39C9585AD0C9}" dt="2021-01-06T18:56:27.735" v="10224"/>
          <ac:spMkLst>
            <pc:docMk/>
            <pc:sldMk cId="2205498303" sldId="322"/>
            <ac:spMk id="3" creationId="{5DD720DA-EF63-4F86-BFEB-5672A317A695}"/>
          </ac:spMkLst>
        </pc:spChg>
      </pc:sldChg>
      <pc:sldChg chg="modSp add">
        <pc:chgData name="Lucas Pereira De Mello" userId="f981a81a-cda7-47a4-b73b-110d454ae4b2" providerId="ADAL" clId="{5D3E7246-2E68-43D6-B3CC-39C9585AD0C9}" dt="2021-01-06T17:19:51.419" v="6790" actId="114"/>
        <pc:sldMkLst>
          <pc:docMk/>
          <pc:sldMk cId="3390756432" sldId="323"/>
        </pc:sldMkLst>
        <pc:spChg chg="mod">
          <ac:chgData name="Lucas Pereira De Mello" userId="f981a81a-cda7-47a4-b73b-110d454ae4b2" providerId="ADAL" clId="{5D3E7246-2E68-43D6-B3CC-39C9585AD0C9}" dt="2021-01-06T17:19:51.419" v="6790" actId="114"/>
          <ac:spMkLst>
            <pc:docMk/>
            <pc:sldMk cId="3390756432" sldId="323"/>
            <ac:spMk id="3" creationId="{5DD720DA-EF63-4F86-BFEB-5672A317A695}"/>
          </ac:spMkLst>
        </pc:spChg>
      </pc:sldChg>
      <pc:sldChg chg="modSp add">
        <pc:chgData name="Lucas Pereira De Mello" userId="f981a81a-cda7-47a4-b73b-110d454ae4b2" providerId="ADAL" clId="{5D3E7246-2E68-43D6-B3CC-39C9585AD0C9}" dt="2021-01-06T19:39:21.398" v="12284" actId="20577"/>
        <pc:sldMkLst>
          <pc:docMk/>
          <pc:sldMk cId="2495265527" sldId="324"/>
        </pc:sldMkLst>
        <pc:spChg chg="mod">
          <ac:chgData name="Lucas Pereira De Mello" userId="f981a81a-cda7-47a4-b73b-110d454ae4b2" providerId="ADAL" clId="{5D3E7246-2E68-43D6-B3CC-39C9585AD0C9}" dt="2021-01-06T19:39:21.398" v="12284" actId="20577"/>
          <ac:spMkLst>
            <pc:docMk/>
            <pc:sldMk cId="2495265527" sldId="324"/>
            <ac:spMk id="3" creationId="{5DD720DA-EF63-4F86-BFEB-5672A317A695}"/>
          </ac:spMkLst>
        </pc:spChg>
      </pc:sldChg>
      <pc:sldChg chg="modSp add">
        <pc:chgData name="Lucas Pereira De Mello" userId="f981a81a-cda7-47a4-b73b-110d454ae4b2" providerId="ADAL" clId="{5D3E7246-2E68-43D6-B3CC-39C9585AD0C9}" dt="2021-01-06T19:39:28.278" v="12285"/>
        <pc:sldMkLst>
          <pc:docMk/>
          <pc:sldMk cId="2866517268" sldId="325"/>
        </pc:sldMkLst>
        <pc:spChg chg="mod">
          <ac:chgData name="Lucas Pereira De Mello" userId="f981a81a-cda7-47a4-b73b-110d454ae4b2" providerId="ADAL" clId="{5D3E7246-2E68-43D6-B3CC-39C9585AD0C9}" dt="2021-01-06T19:39:28.278" v="12285"/>
          <ac:spMkLst>
            <pc:docMk/>
            <pc:sldMk cId="2866517268" sldId="325"/>
            <ac:spMk id="3" creationId="{5DD720DA-EF63-4F86-BFEB-5672A317A695}"/>
          </ac:spMkLst>
        </pc:spChg>
      </pc:sldChg>
      <pc:sldChg chg="modSp add">
        <pc:chgData name="Lucas Pereira De Mello" userId="f981a81a-cda7-47a4-b73b-110d454ae4b2" providerId="ADAL" clId="{5D3E7246-2E68-43D6-B3CC-39C9585AD0C9}" dt="2021-01-06T19:39:32.335" v="12286"/>
        <pc:sldMkLst>
          <pc:docMk/>
          <pc:sldMk cId="3117466991" sldId="326"/>
        </pc:sldMkLst>
        <pc:spChg chg="mod">
          <ac:chgData name="Lucas Pereira De Mello" userId="f981a81a-cda7-47a4-b73b-110d454ae4b2" providerId="ADAL" clId="{5D3E7246-2E68-43D6-B3CC-39C9585AD0C9}" dt="2021-01-06T19:39:32.335" v="12286"/>
          <ac:spMkLst>
            <pc:docMk/>
            <pc:sldMk cId="3117466991" sldId="326"/>
            <ac:spMk id="3" creationId="{5DD720DA-EF63-4F86-BFEB-5672A317A695}"/>
          </ac:spMkLst>
        </pc:spChg>
      </pc:sldChg>
      <pc:sldChg chg="modSp add">
        <pc:chgData name="Lucas Pereira De Mello" userId="f981a81a-cda7-47a4-b73b-110d454ae4b2" providerId="ADAL" clId="{5D3E7246-2E68-43D6-B3CC-39C9585AD0C9}" dt="2021-01-06T19:39:10.759" v="12282" actId="20577"/>
        <pc:sldMkLst>
          <pc:docMk/>
          <pc:sldMk cId="201609893" sldId="327"/>
        </pc:sldMkLst>
        <pc:spChg chg="mod">
          <ac:chgData name="Lucas Pereira De Mello" userId="f981a81a-cda7-47a4-b73b-110d454ae4b2" providerId="ADAL" clId="{5D3E7246-2E68-43D6-B3CC-39C9585AD0C9}" dt="2021-01-06T19:39:10.759" v="12282" actId="20577"/>
          <ac:spMkLst>
            <pc:docMk/>
            <pc:sldMk cId="201609893" sldId="327"/>
            <ac:spMk id="3" creationId="{5DD720DA-EF63-4F86-BFEB-5672A317A695}"/>
          </ac:spMkLst>
        </pc:spChg>
      </pc:sldChg>
      <pc:sldChg chg="modSp add">
        <pc:chgData name="Lucas Pereira De Mello" userId="f981a81a-cda7-47a4-b73b-110d454ae4b2" providerId="ADAL" clId="{5D3E7246-2E68-43D6-B3CC-39C9585AD0C9}" dt="2021-01-06T19:39:03.701" v="12280" actId="20577"/>
        <pc:sldMkLst>
          <pc:docMk/>
          <pc:sldMk cId="3273258087" sldId="328"/>
        </pc:sldMkLst>
        <pc:spChg chg="mod">
          <ac:chgData name="Lucas Pereira De Mello" userId="f981a81a-cda7-47a4-b73b-110d454ae4b2" providerId="ADAL" clId="{5D3E7246-2E68-43D6-B3CC-39C9585AD0C9}" dt="2021-01-06T19:39:03.701" v="12280" actId="20577"/>
          <ac:spMkLst>
            <pc:docMk/>
            <pc:sldMk cId="3273258087" sldId="328"/>
            <ac:spMk id="3" creationId="{5DD720DA-EF63-4F86-BFEB-5672A317A695}"/>
          </ac:spMkLst>
        </pc:spChg>
      </pc:sldChg>
      <pc:sldChg chg="addSp delSp modSp add">
        <pc:chgData name="Lucas Pereira De Mello" userId="f981a81a-cda7-47a4-b73b-110d454ae4b2" providerId="ADAL" clId="{5D3E7246-2E68-43D6-B3CC-39C9585AD0C9}" dt="2021-01-06T19:38:58.355" v="12278" actId="20577"/>
        <pc:sldMkLst>
          <pc:docMk/>
          <pc:sldMk cId="2315371170" sldId="329"/>
        </pc:sldMkLst>
        <pc:spChg chg="mod">
          <ac:chgData name="Lucas Pereira De Mello" userId="f981a81a-cda7-47a4-b73b-110d454ae4b2" providerId="ADAL" clId="{5D3E7246-2E68-43D6-B3CC-39C9585AD0C9}" dt="2021-01-06T19:38:58.355" v="12278" actId="20577"/>
          <ac:spMkLst>
            <pc:docMk/>
            <pc:sldMk cId="2315371170" sldId="329"/>
            <ac:spMk id="3" creationId="{5DD720DA-EF63-4F86-BFEB-5672A317A695}"/>
          </ac:spMkLst>
        </pc:spChg>
        <pc:spChg chg="add del mod">
          <ac:chgData name="Lucas Pereira De Mello" userId="f981a81a-cda7-47a4-b73b-110d454ae4b2" providerId="ADAL" clId="{5D3E7246-2E68-43D6-B3CC-39C9585AD0C9}" dt="2021-01-06T18:26:09.854" v="9487" actId="11529"/>
          <ac:spMkLst>
            <pc:docMk/>
            <pc:sldMk cId="2315371170" sldId="329"/>
            <ac:spMk id="6" creationId="{207BE549-259F-4F85-866C-5D618442ACF8}"/>
          </ac:spMkLst>
        </pc:spChg>
        <pc:spChg chg="add mod">
          <ac:chgData name="Lucas Pereira De Mello" userId="f981a81a-cda7-47a4-b73b-110d454ae4b2" providerId="ADAL" clId="{5D3E7246-2E68-43D6-B3CC-39C9585AD0C9}" dt="2021-01-06T18:32:12.520" v="9583" actId="1076"/>
          <ac:spMkLst>
            <pc:docMk/>
            <pc:sldMk cId="2315371170" sldId="329"/>
            <ac:spMk id="25" creationId="{99F6D471-792B-4FC5-9677-839AAFDB8CCD}"/>
          </ac:spMkLst>
        </pc:spChg>
        <pc:spChg chg="add mod">
          <ac:chgData name="Lucas Pereira De Mello" userId="f981a81a-cda7-47a4-b73b-110d454ae4b2" providerId="ADAL" clId="{5D3E7246-2E68-43D6-B3CC-39C9585AD0C9}" dt="2021-01-06T18:32:17.086" v="9584" actId="1076"/>
          <ac:spMkLst>
            <pc:docMk/>
            <pc:sldMk cId="2315371170" sldId="329"/>
            <ac:spMk id="26" creationId="{4C16EF89-0B80-444B-8C4E-22245E6A6ED6}"/>
          </ac:spMkLst>
        </pc:spChg>
        <pc:spChg chg="add mod">
          <ac:chgData name="Lucas Pereira De Mello" userId="f981a81a-cda7-47a4-b73b-110d454ae4b2" providerId="ADAL" clId="{5D3E7246-2E68-43D6-B3CC-39C9585AD0C9}" dt="2021-01-06T18:33:29.057" v="9608" actId="20577"/>
          <ac:spMkLst>
            <pc:docMk/>
            <pc:sldMk cId="2315371170" sldId="329"/>
            <ac:spMk id="30" creationId="{1C72F442-6355-407B-90FA-F69808C43753}"/>
          </ac:spMkLst>
        </pc:spChg>
        <pc:spChg chg="add mod">
          <ac:chgData name="Lucas Pereira De Mello" userId="f981a81a-cda7-47a4-b73b-110d454ae4b2" providerId="ADAL" clId="{5D3E7246-2E68-43D6-B3CC-39C9585AD0C9}" dt="2021-01-06T18:40:15.247" v="9675" actId="1076"/>
          <ac:spMkLst>
            <pc:docMk/>
            <pc:sldMk cId="2315371170" sldId="329"/>
            <ac:spMk id="44" creationId="{34AD0FC8-C596-4415-8B4D-7B509D4131F6}"/>
          </ac:spMkLst>
        </pc:spChg>
        <pc:spChg chg="add del mod">
          <ac:chgData name="Lucas Pereira De Mello" userId="f981a81a-cda7-47a4-b73b-110d454ae4b2" providerId="ADAL" clId="{5D3E7246-2E68-43D6-B3CC-39C9585AD0C9}" dt="2021-01-06T18:43:56.077" v="9724" actId="478"/>
          <ac:spMkLst>
            <pc:docMk/>
            <pc:sldMk cId="2315371170" sldId="329"/>
            <ac:spMk id="58" creationId="{36A8A21D-8946-4153-B284-522DDB4599C6}"/>
          </ac:spMkLst>
        </pc:spChg>
        <pc:spChg chg="add mod">
          <ac:chgData name="Lucas Pereira De Mello" userId="f981a81a-cda7-47a4-b73b-110d454ae4b2" providerId="ADAL" clId="{5D3E7246-2E68-43D6-B3CC-39C9585AD0C9}" dt="2021-01-06T18:45:47.770" v="9795" actId="20577"/>
          <ac:spMkLst>
            <pc:docMk/>
            <pc:sldMk cId="2315371170" sldId="329"/>
            <ac:spMk id="59" creationId="{B13E8E8D-45C2-4AC9-ABEB-CFC3C922318C}"/>
          </ac:spMkLst>
        </pc:spChg>
        <pc:spChg chg="add mod">
          <ac:chgData name="Lucas Pereira De Mello" userId="f981a81a-cda7-47a4-b73b-110d454ae4b2" providerId="ADAL" clId="{5D3E7246-2E68-43D6-B3CC-39C9585AD0C9}" dt="2021-01-06T18:47:06.037" v="9839" actId="207"/>
          <ac:spMkLst>
            <pc:docMk/>
            <pc:sldMk cId="2315371170" sldId="329"/>
            <ac:spMk id="60" creationId="{88B26CBC-7B96-4A7F-B5DC-5AF82C6F357E}"/>
          </ac:spMkLst>
        </pc:spChg>
        <pc:spChg chg="add mod">
          <ac:chgData name="Lucas Pereira De Mello" userId="f981a81a-cda7-47a4-b73b-110d454ae4b2" providerId="ADAL" clId="{5D3E7246-2E68-43D6-B3CC-39C9585AD0C9}" dt="2021-01-06T18:50:27.491" v="9875" actId="14100"/>
          <ac:spMkLst>
            <pc:docMk/>
            <pc:sldMk cId="2315371170" sldId="329"/>
            <ac:spMk id="61" creationId="{8F66B8B3-4427-4AED-B414-C84B8AC41A83}"/>
          </ac:spMkLst>
        </pc:spChg>
        <pc:picChg chg="add mod">
          <ac:chgData name="Lucas Pereira De Mello" userId="f981a81a-cda7-47a4-b73b-110d454ae4b2" providerId="ADAL" clId="{5D3E7246-2E68-43D6-B3CC-39C9585AD0C9}" dt="2021-01-06T18:32:55.733" v="9585" actId="207"/>
          <ac:picMkLst>
            <pc:docMk/>
            <pc:sldMk cId="2315371170" sldId="329"/>
            <ac:picMk id="5" creationId="{AD0A53BB-ADBF-48BC-B922-FBBC2557BD03}"/>
          </ac:picMkLst>
        </pc:picChg>
        <pc:picChg chg="add mod">
          <ac:chgData name="Lucas Pereira De Mello" userId="f981a81a-cda7-47a4-b73b-110d454ae4b2" providerId="ADAL" clId="{5D3E7246-2E68-43D6-B3CC-39C9585AD0C9}" dt="2021-01-06T18:26:05.901" v="9479" actId="1076"/>
          <ac:picMkLst>
            <pc:docMk/>
            <pc:sldMk cId="2315371170" sldId="329"/>
            <ac:picMk id="9" creationId="{39EE8644-D97B-407C-BA62-75A7F25712C7}"/>
          </ac:picMkLst>
        </pc:picChg>
        <pc:picChg chg="add mod">
          <ac:chgData name="Lucas Pereira De Mello" userId="f981a81a-cda7-47a4-b73b-110d454ae4b2" providerId="ADAL" clId="{5D3E7246-2E68-43D6-B3CC-39C9585AD0C9}" dt="2021-01-06T18:26:05.495" v="9478" actId="1076"/>
          <ac:picMkLst>
            <pc:docMk/>
            <pc:sldMk cId="2315371170" sldId="329"/>
            <ac:picMk id="10" creationId="{BB891C4B-86C0-4578-AEA5-9F2D7A6594F5}"/>
          </ac:picMkLst>
        </pc:picChg>
        <pc:picChg chg="add mod">
          <ac:chgData name="Lucas Pereira De Mello" userId="f981a81a-cda7-47a4-b73b-110d454ae4b2" providerId="ADAL" clId="{5D3E7246-2E68-43D6-B3CC-39C9585AD0C9}" dt="2021-01-06T18:26:06.260" v="9480" actId="1076"/>
          <ac:picMkLst>
            <pc:docMk/>
            <pc:sldMk cId="2315371170" sldId="329"/>
            <ac:picMk id="11" creationId="{BFAADA77-719C-4FFC-B50D-EE7DD614FEF8}"/>
          </ac:picMkLst>
        </pc:picChg>
        <pc:picChg chg="add mod">
          <ac:chgData name="Lucas Pereira De Mello" userId="f981a81a-cda7-47a4-b73b-110d454ae4b2" providerId="ADAL" clId="{5D3E7246-2E68-43D6-B3CC-39C9585AD0C9}" dt="2021-01-06T18:38:43.531" v="9671" actId="1076"/>
          <ac:picMkLst>
            <pc:docMk/>
            <pc:sldMk cId="2315371170" sldId="329"/>
            <ac:picMk id="12" creationId="{DB160B15-3C96-479B-94A2-F2C8A100B124}"/>
          </ac:picMkLst>
        </pc:picChg>
        <pc:picChg chg="add mod">
          <ac:chgData name="Lucas Pereira De Mello" userId="f981a81a-cda7-47a4-b73b-110d454ae4b2" providerId="ADAL" clId="{5D3E7246-2E68-43D6-B3CC-39C9585AD0C9}" dt="2021-01-06T18:26:06.916" v="9482" actId="1076"/>
          <ac:picMkLst>
            <pc:docMk/>
            <pc:sldMk cId="2315371170" sldId="329"/>
            <ac:picMk id="13" creationId="{6339A031-A6BA-46D6-AEAC-E5C0E93113F3}"/>
          </ac:picMkLst>
        </pc:picChg>
        <pc:cxnChg chg="add mod">
          <ac:chgData name="Lucas Pereira De Mello" userId="f981a81a-cda7-47a4-b73b-110d454ae4b2" providerId="ADAL" clId="{5D3E7246-2E68-43D6-B3CC-39C9585AD0C9}" dt="2021-01-06T18:42:02.248" v="9687" actId="14100"/>
          <ac:cxnSpMkLst>
            <pc:docMk/>
            <pc:sldMk cId="2315371170" sldId="329"/>
            <ac:cxnSpMk id="15" creationId="{D326656D-CD1E-47B1-866F-4B64E8E60AA4}"/>
          </ac:cxnSpMkLst>
        </pc:cxnChg>
        <pc:cxnChg chg="add mod">
          <ac:chgData name="Lucas Pereira De Mello" userId="f981a81a-cda7-47a4-b73b-110d454ae4b2" providerId="ADAL" clId="{5D3E7246-2E68-43D6-B3CC-39C9585AD0C9}" dt="2021-01-06T18:42:14.587" v="9689" actId="14100"/>
          <ac:cxnSpMkLst>
            <pc:docMk/>
            <pc:sldMk cId="2315371170" sldId="329"/>
            <ac:cxnSpMk id="16" creationId="{D664F0A8-4904-418E-B2A4-F5577868A425}"/>
          </ac:cxnSpMkLst>
        </pc:cxnChg>
        <pc:cxnChg chg="add mod">
          <ac:chgData name="Lucas Pereira De Mello" userId="f981a81a-cda7-47a4-b73b-110d454ae4b2" providerId="ADAL" clId="{5D3E7246-2E68-43D6-B3CC-39C9585AD0C9}" dt="2021-01-06T18:41:53.281" v="9686" actId="14100"/>
          <ac:cxnSpMkLst>
            <pc:docMk/>
            <pc:sldMk cId="2315371170" sldId="329"/>
            <ac:cxnSpMk id="19" creationId="{F3F7F4F4-5516-44D3-9DB5-7AA0C58C6FD5}"/>
          </ac:cxnSpMkLst>
        </pc:cxnChg>
        <pc:cxnChg chg="add mod">
          <ac:chgData name="Lucas Pereira De Mello" userId="f981a81a-cda7-47a4-b73b-110d454ae4b2" providerId="ADAL" clId="{5D3E7246-2E68-43D6-B3CC-39C9585AD0C9}" dt="2021-01-06T18:45:56.373" v="9796" actId="208"/>
          <ac:cxnSpMkLst>
            <pc:docMk/>
            <pc:sldMk cId="2315371170" sldId="329"/>
            <ac:cxnSpMk id="24" creationId="{7FB58C28-24D5-4170-BAA4-3E465519E0C0}"/>
          </ac:cxnSpMkLst>
        </pc:cxnChg>
        <pc:cxnChg chg="add mod">
          <ac:chgData name="Lucas Pereira De Mello" userId="f981a81a-cda7-47a4-b73b-110d454ae4b2" providerId="ADAL" clId="{5D3E7246-2E68-43D6-B3CC-39C9585AD0C9}" dt="2021-01-06T18:32:09.209" v="9582" actId="208"/>
          <ac:cxnSpMkLst>
            <pc:docMk/>
            <pc:sldMk cId="2315371170" sldId="329"/>
            <ac:cxnSpMk id="28" creationId="{C11B98A3-EA59-4152-AEE8-E549CEE2586D}"/>
          </ac:cxnSpMkLst>
        </pc:cxnChg>
        <pc:cxnChg chg="add mod">
          <ac:chgData name="Lucas Pereira De Mello" userId="f981a81a-cda7-47a4-b73b-110d454ae4b2" providerId="ADAL" clId="{5D3E7246-2E68-43D6-B3CC-39C9585AD0C9}" dt="2021-01-06T18:32:05.476" v="9581" actId="208"/>
          <ac:cxnSpMkLst>
            <pc:docMk/>
            <pc:sldMk cId="2315371170" sldId="329"/>
            <ac:cxnSpMk id="29" creationId="{D0DF5F66-6D6C-46E2-A423-D0EAF8B9896C}"/>
          </ac:cxnSpMkLst>
        </pc:cxnChg>
        <pc:cxnChg chg="add mod">
          <ac:chgData name="Lucas Pereira De Mello" userId="f981a81a-cda7-47a4-b73b-110d454ae4b2" providerId="ADAL" clId="{5D3E7246-2E68-43D6-B3CC-39C9585AD0C9}" dt="2021-01-06T18:33:46.106" v="9613" actId="14100"/>
          <ac:cxnSpMkLst>
            <pc:docMk/>
            <pc:sldMk cId="2315371170" sldId="329"/>
            <ac:cxnSpMk id="31" creationId="{5CDFCD98-D534-4731-AC1D-A1A756D9D6F2}"/>
          </ac:cxnSpMkLst>
        </pc:cxnChg>
        <pc:cxnChg chg="add mod">
          <ac:chgData name="Lucas Pereira De Mello" userId="f981a81a-cda7-47a4-b73b-110d454ae4b2" providerId="ADAL" clId="{5D3E7246-2E68-43D6-B3CC-39C9585AD0C9}" dt="2021-01-06T18:34:25.915" v="9615" actId="208"/>
          <ac:cxnSpMkLst>
            <pc:docMk/>
            <pc:sldMk cId="2315371170" sldId="329"/>
            <ac:cxnSpMk id="35" creationId="{9C1C16B8-3E21-43FF-AD2B-9E0E115B8F9C}"/>
          </ac:cxnSpMkLst>
        </pc:cxnChg>
        <pc:cxnChg chg="add mod">
          <ac:chgData name="Lucas Pereira De Mello" userId="f981a81a-cda7-47a4-b73b-110d454ae4b2" providerId="ADAL" clId="{5D3E7246-2E68-43D6-B3CC-39C9585AD0C9}" dt="2021-01-06T18:35:16.044" v="9622" actId="1076"/>
          <ac:cxnSpMkLst>
            <pc:docMk/>
            <pc:sldMk cId="2315371170" sldId="329"/>
            <ac:cxnSpMk id="36" creationId="{FAA40795-5E51-4248-9618-5224602AF809}"/>
          </ac:cxnSpMkLst>
        </pc:cxnChg>
        <pc:cxnChg chg="add mod">
          <ac:chgData name="Lucas Pereira De Mello" userId="f981a81a-cda7-47a4-b73b-110d454ae4b2" providerId="ADAL" clId="{5D3E7246-2E68-43D6-B3CC-39C9585AD0C9}" dt="2021-01-06T18:43:14.048" v="9693" actId="14100"/>
          <ac:cxnSpMkLst>
            <pc:docMk/>
            <pc:sldMk cId="2315371170" sldId="329"/>
            <ac:cxnSpMk id="39" creationId="{10611515-D8CC-471E-BA47-FBF59FD21315}"/>
          </ac:cxnSpMkLst>
        </pc:cxnChg>
        <pc:cxnChg chg="add mod">
          <ac:chgData name="Lucas Pereira De Mello" userId="f981a81a-cda7-47a4-b73b-110d454ae4b2" providerId="ADAL" clId="{5D3E7246-2E68-43D6-B3CC-39C9585AD0C9}" dt="2021-01-06T18:41:24.297" v="9684" actId="14100"/>
          <ac:cxnSpMkLst>
            <pc:docMk/>
            <pc:sldMk cId="2315371170" sldId="329"/>
            <ac:cxnSpMk id="40" creationId="{3CFA15F3-6ACD-4003-B652-B52B150F9D23}"/>
          </ac:cxnSpMkLst>
        </pc:cxnChg>
        <pc:cxnChg chg="add mod">
          <ac:chgData name="Lucas Pereira De Mello" userId="f981a81a-cda7-47a4-b73b-110d454ae4b2" providerId="ADAL" clId="{5D3E7246-2E68-43D6-B3CC-39C9585AD0C9}" dt="2021-01-06T18:40:25.784" v="9677" actId="14100"/>
          <ac:cxnSpMkLst>
            <pc:docMk/>
            <pc:sldMk cId="2315371170" sldId="329"/>
            <ac:cxnSpMk id="43" creationId="{77BA36C4-BD9C-4567-91F6-B6E9690CF96A}"/>
          </ac:cxnSpMkLst>
        </pc:cxnChg>
        <pc:cxnChg chg="add mod">
          <ac:chgData name="Lucas Pereira De Mello" userId="f981a81a-cda7-47a4-b73b-110d454ae4b2" providerId="ADAL" clId="{5D3E7246-2E68-43D6-B3CC-39C9585AD0C9}" dt="2021-01-06T18:40:30.017" v="9678" actId="14100"/>
          <ac:cxnSpMkLst>
            <pc:docMk/>
            <pc:sldMk cId="2315371170" sldId="329"/>
            <ac:cxnSpMk id="45" creationId="{D69824B8-D496-4B58-854B-94707883CE70}"/>
          </ac:cxnSpMkLst>
        </pc:cxnChg>
        <pc:cxnChg chg="add mod">
          <ac:chgData name="Lucas Pereira De Mello" userId="f981a81a-cda7-47a4-b73b-110d454ae4b2" providerId="ADAL" clId="{5D3E7246-2E68-43D6-B3CC-39C9585AD0C9}" dt="2021-01-06T18:41:33.201" v="9685" actId="14100"/>
          <ac:cxnSpMkLst>
            <pc:docMk/>
            <pc:sldMk cId="2315371170" sldId="329"/>
            <ac:cxnSpMk id="49" creationId="{C8E81373-BFB4-4DFE-AF59-15A824DCDFED}"/>
          </ac:cxnSpMkLst>
        </pc:cxnChg>
      </pc:sldChg>
      <pc:sldChg chg="modSp add">
        <pc:chgData name="Lucas Pereira De Mello" userId="f981a81a-cda7-47a4-b73b-110d454ae4b2" providerId="ADAL" clId="{5D3E7246-2E68-43D6-B3CC-39C9585AD0C9}" dt="2021-01-06T19:38:52.550" v="12276" actId="20577"/>
        <pc:sldMkLst>
          <pc:docMk/>
          <pc:sldMk cId="1300823699" sldId="330"/>
        </pc:sldMkLst>
        <pc:spChg chg="mod">
          <ac:chgData name="Lucas Pereira De Mello" userId="f981a81a-cda7-47a4-b73b-110d454ae4b2" providerId="ADAL" clId="{5D3E7246-2E68-43D6-B3CC-39C9585AD0C9}" dt="2021-01-06T19:38:52.550" v="12276" actId="20577"/>
          <ac:spMkLst>
            <pc:docMk/>
            <pc:sldMk cId="1300823699" sldId="330"/>
            <ac:spMk id="3" creationId="{5DD720DA-EF63-4F86-BFEB-5672A317A695}"/>
          </ac:spMkLst>
        </pc:spChg>
      </pc:sldChg>
      <pc:sldChg chg="modSp add">
        <pc:chgData name="Lucas Pereira De Mello" userId="f981a81a-cda7-47a4-b73b-110d454ae4b2" providerId="ADAL" clId="{5D3E7246-2E68-43D6-B3CC-39C9585AD0C9}" dt="2021-01-06T19:38:47.433" v="12274" actId="20577"/>
        <pc:sldMkLst>
          <pc:docMk/>
          <pc:sldMk cId="3181354549" sldId="331"/>
        </pc:sldMkLst>
        <pc:spChg chg="mod">
          <ac:chgData name="Lucas Pereira De Mello" userId="f981a81a-cda7-47a4-b73b-110d454ae4b2" providerId="ADAL" clId="{5D3E7246-2E68-43D6-B3CC-39C9585AD0C9}" dt="2021-01-06T19:38:47.433" v="12274" actId="20577"/>
          <ac:spMkLst>
            <pc:docMk/>
            <pc:sldMk cId="3181354549" sldId="331"/>
            <ac:spMk id="3" creationId="{5DD720DA-EF63-4F86-BFEB-5672A317A695}"/>
          </ac:spMkLst>
        </pc:spChg>
      </pc:sldChg>
      <pc:sldChg chg="addSp delSp modSp add">
        <pc:chgData name="Lucas Pereira De Mello" userId="f981a81a-cda7-47a4-b73b-110d454ae4b2" providerId="ADAL" clId="{5D3E7246-2E68-43D6-B3CC-39C9585AD0C9}" dt="2021-01-06T19:38:37.010" v="12272" actId="20577"/>
        <pc:sldMkLst>
          <pc:docMk/>
          <pc:sldMk cId="4280781611" sldId="332"/>
        </pc:sldMkLst>
        <pc:spChg chg="mod">
          <ac:chgData name="Lucas Pereira De Mello" userId="f981a81a-cda7-47a4-b73b-110d454ae4b2" providerId="ADAL" clId="{5D3E7246-2E68-43D6-B3CC-39C9585AD0C9}" dt="2021-01-06T19:38:37.010" v="12272" actId="20577"/>
          <ac:spMkLst>
            <pc:docMk/>
            <pc:sldMk cId="4280781611" sldId="332"/>
            <ac:spMk id="3" creationId="{5DD720DA-EF63-4F86-BFEB-5672A317A695}"/>
          </ac:spMkLst>
        </pc:spChg>
        <pc:spChg chg="add mod">
          <ac:chgData name="Lucas Pereira De Mello" userId="f981a81a-cda7-47a4-b73b-110d454ae4b2" providerId="ADAL" clId="{5D3E7246-2E68-43D6-B3CC-39C9585AD0C9}" dt="2021-01-06T19:26:03.961" v="11482" actId="1076"/>
          <ac:spMkLst>
            <pc:docMk/>
            <pc:sldMk cId="4280781611" sldId="332"/>
            <ac:spMk id="4" creationId="{4E3D525D-AD31-44C5-8130-9731B81C94DB}"/>
          </ac:spMkLst>
        </pc:spChg>
        <pc:spChg chg="add mod">
          <ac:chgData name="Lucas Pereira De Mello" userId="f981a81a-cda7-47a4-b73b-110d454ae4b2" providerId="ADAL" clId="{5D3E7246-2E68-43D6-B3CC-39C9585AD0C9}" dt="2021-01-06T19:25:06.890" v="11474" actId="1076"/>
          <ac:spMkLst>
            <pc:docMk/>
            <pc:sldMk cId="4280781611" sldId="332"/>
            <ac:spMk id="10" creationId="{BF9010CB-7DCA-4183-B51C-10D99A2645D7}"/>
          </ac:spMkLst>
        </pc:spChg>
        <pc:spChg chg="add mod">
          <ac:chgData name="Lucas Pereira De Mello" userId="f981a81a-cda7-47a4-b73b-110d454ae4b2" providerId="ADAL" clId="{5D3E7246-2E68-43D6-B3CC-39C9585AD0C9}" dt="2021-01-06T19:27:29.737" v="11516" actId="1076"/>
          <ac:spMkLst>
            <pc:docMk/>
            <pc:sldMk cId="4280781611" sldId="332"/>
            <ac:spMk id="13" creationId="{F4438792-235F-4207-B10F-CC577F04AA49}"/>
          </ac:spMkLst>
        </pc:spChg>
        <pc:spChg chg="add mod">
          <ac:chgData name="Lucas Pereira De Mello" userId="f981a81a-cda7-47a4-b73b-110d454ae4b2" providerId="ADAL" clId="{5D3E7246-2E68-43D6-B3CC-39C9585AD0C9}" dt="2021-01-06T19:25:59.556" v="11480" actId="1076"/>
          <ac:spMkLst>
            <pc:docMk/>
            <pc:sldMk cId="4280781611" sldId="332"/>
            <ac:spMk id="21" creationId="{C25D24B4-8D95-4005-8D6C-0C20915362E1}"/>
          </ac:spMkLst>
        </pc:spChg>
        <pc:spChg chg="add mod">
          <ac:chgData name="Lucas Pereira De Mello" userId="f981a81a-cda7-47a4-b73b-110d454ae4b2" providerId="ADAL" clId="{5D3E7246-2E68-43D6-B3CC-39C9585AD0C9}" dt="2021-01-06T19:26:25.789" v="11486" actId="1076"/>
          <ac:spMkLst>
            <pc:docMk/>
            <pc:sldMk cId="4280781611" sldId="332"/>
            <ac:spMk id="22" creationId="{1DBF131D-D997-4F91-8995-669005CD6A78}"/>
          </ac:spMkLst>
        </pc:spChg>
        <pc:spChg chg="add mod">
          <ac:chgData name="Lucas Pereira De Mello" userId="f981a81a-cda7-47a4-b73b-110d454ae4b2" providerId="ADAL" clId="{5D3E7246-2E68-43D6-B3CC-39C9585AD0C9}" dt="2021-01-06T19:28:29.763" v="11569" actId="20577"/>
          <ac:spMkLst>
            <pc:docMk/>
            <pc:sldMk cId="4280781611" sldId="332"/>
            <ac:spMk id="28" creationId="{3AC36B3C-0EF8-41FC-83B1-66A33B85C187}"/>
          </ac:spMkLst>
        </pc:spChg>
        <pc:picChg chg="add mod">
          <ac:chgData name="Lucas Pereira De Mello" userId="f981a81a-cda7-47a4-b73b-110d454ae4b2" providerId="ADAL" clId="{5D3E7246-2E68-43D6-B3CC-39C9585AD0C9}" dt="2021-01-06T19:25:55.439" v="11479" actId="1076"/>
          <ac:picMkLst>
            <pc:docMk/>
            <pc:sldMk cId="4280781611" sldId="332"/>
            <ac:picMk id="14" creationId="{DE576AEC-A376-475F-94D7-ECC280079A22}"/>
          </ac:picMkLst>
        </pc:picChg>
        <pc:picChg chg="add mod">
          <ac:chgData name="Lucas Pereira De Mello" userId="f981a81a-cda7-47a4-b73b-110d454ae4b2" providerId="ADAL" clId="{5D3E7246-2E68-43D6-B3CC-39C9585AD0C9}" dt="2021-01-06T19:25:01.902" v="11473" actId="1076"/>
          <ac:picMkLst>
            <pc:docMk/>
            <pc:sldMk cId="4280781611" sldId="332"/>
            <ac:picMk id="15" creationId="{7B939F34-96D6-49C5-AA62-260BFBAB8641}"/>
          </ac:picMkLst>
        </pc:picChg>
        <pc:picChg chg="add del mod">
          <ac:chgData name="Lucas Pereira De Mello" userId="f981a81a-cda7-47a4-b73b-110d454ae4b2" providerId="ADAL" clId="{5D3E7246-2E68-43D6-B3CC-39C9585AD0C9}" dt="2021-01-06T19:20:54.524" v="11371" actId="478"/>
          <ac:picMkLst>
            <pc:docMk/>
            <pc:sldMk cId="4280781611" sldId="332"/>
            <ac:picMk id="1026" creationId="{0E71A505-077B-4518-8E2D-0966D91A907A}"/>
          </ac:picMkLst>
        </pc:picChg>
        <pc:picChg chg="add del mod">
          <ac:chgData name="Lucas Pereira De Mello" userId="f981a81a-cda7-47a4-b73b-110d454ae4b2" providerId="ADAL" clId="{5D3E7246-2E68-43D6-B3CC-39C9585AD0C9}" dt="2021-01-06T19:16:54.515" v="11330" actId="478"/>
          <ac:picMkLst>
            <pc:docMk/>
            <pc:sldMk cId="4280781611" sldId="332"/>
            <ac:picMk id="1028" creationId="{2F6D3ED3-9A60-4645-9185-6A07CD983BED}"/>
          </ac:picMkLst>
        </pc:picChg>
        <pc:picChg chg="add del mod">
          <ac:chgData name="Lucas Pereira De Mello" userId="f981a81a-cda7-47a4-b73b-110d454ae4b2" providerId="ADAL" clId="{5D3E7246-2E68-43D6-B3CC-39C9585AD0C9}" dt="2021-01-06T19:20:56.410" v="11372" actId="478"/>
          <ac:picMkLst>
            <pc:docMk/>
            <pc:sldMk cId="4280781611" sldId="332"/>
            <ac:picMk id="1030" creationId="{4EB20336-95C6-4DF5-AC16-9113D61BFA09}"/>
          </ac:picMkLst>
        </pc:picChg>
        <pc:picChg chg="add del mod">
          <ac:chgData name="Lucas Pereira De Mello" userId="f981a81a-cda7-47a4-b73b-110d454ae4b2" providerId="ADAL" clId="{5D3E7246-2E68-43D6-B3CC-39C9585AD0C9}" dt="2021-01-06T19:18:17.219" v="11339"/>
          <ac:picMkLst>
            <pc:docMk/>
            <pc:sldMk cId="4280781611" sldId="332"/>
            <ac:picMk id="1032" creationId="{DEE69FBC-2325-46A5-A7C5-F1A381D39217}"/>
          </ac:picMkLst>
        </pc:picChg>
        <pc:picChg chg="add del mod">
          <ac:chgData name="Lucas Pereira De Mello" userId="f981a81a-cda7-47a4-b73b-110d454ae4b2" providerId="ADAL" clId="{5D3E7246-2E68-43D6-B3CC-39C9585AD0C9}" dt="2021-01-06T19:20:13.295" v="11363" actId="478"/>
          <ac:picMkLst>
            <pc:docMk/>
            <pc:sldMk cId="4280781611" sldId="332"/>
            <ac:picMk id="1034" creationId="{104C2572-4DFC-4857-B344-6088CF8B75C3}"/>
          </ac:picMkLst>
        </pc:picChg>
        <pc:picChg chg="add del mod">
          <ac:chgData name="Lucas Pereira De Mello" userId="f981a81a-cda7-47a4-b73b-110d454ae4b2" providerId="ADAL" clId="{5D3E7246-2E68-43D6-B3CC-39C9585AD0C9}" dt="2021-01-06T19:19:49.997" v="11357"/>
          <ac:picMkLst>
            <pc:docMk/>
            <pc:sldMk cId="4280781611" sldId="332"/>
            <ac:picMk id="1036" creationId="{76D5F40F-6315-414F-B3C7-F288C69143FF}"/>
          </ac:picMkLst>
        </pc:picChg>
        <pc:picChg chg="add mod">
          <ac:chgData name="Lucas Pereira De Mello" userId="f981a81a-cda7-47a4-b73b-110d454ae4b2" providerId="ADAL" clId="{5D3E7246-2E68-43D6-B3CC-39C9585AD0C9}" dt="2021-01-06T19:26:28.838" v="11487" actId="1076"/>
          <ac:picMkLst>
            <pc:docMk/>
            <pc:sldMk cId="4280781611" sldId="332"/>
            <ac:picMk id="1038" creationId="{3A87B7D4-59FB-45F0-BFFA-9F4B66D63C03}"/>
          </ac:picMkLst>
        </pc:picChg>
        <pc:cxnChg chg="add mod">
          <ac:chgData name="Lucas Pereira De Mello" userId="f981a81a-cda7-47a4-b73b-110d454ae4b2" providerId="ADAL" clId="{5D3E7246-2E68-43D6-B3CC-39C9585AD0C9}" dt="2021-01-06T19:25:45.674" v="11477" actId="14100"/>
          <ac:cxnSpMkLst>
            <pc:docMk/>
            <pc:sldMk cId="4280781611" sldId="332"/>
            <ac:cxnSpMk id="6" creationId="{D968894D-5D5E-4A94-801C-322D98C6253C}"/>
          </ac:cxnSpMkLst>
        </pc:cxnChg>
        <pc:cxnChg chg="add mod">
          <ac:chgData name="Lucas Pereira De Mello" userId="f981a81a-cda7-47a4-b73b-110d454ae4b2" providerId="ADAL" clId="{5D3E7246-2E68-43D6-B3CC-39C9585AD0C9}" dt="2021-01-06T19:27:53.439" v="11519" actId="208"/>
          <ac:cxnSpMkLst>
            <pc:docMk/>
            <pc:sldMk cId="4280781611" sldId="332"/>
            <ac:cxnSpMk id="17" creationId="{8163B0F3-9845-4378-ABEC-ED9ED722A1B2}"/>
          </ac:cxnSpMkLst>
        </pc:cxnChg>
        <pc:cxnChg chg="add mod">
          <ac:chgData name="Lucas Pereira De Mello" userId="f981a81a-cda7-47a4-b73b-110d454ae4b2" providerId="ADAL" clId="{5D3E7246-2E68-43D6-B3CC-39C9585AD0C9}" dt="2021-01-06T19:26:17.851" v="11485" actId="14100"/>
          <ac:cxnSpMkLst>
            <pc:docMk/>
            <pc:sldMk cId="4280781611" sldId="332"/>
            <ac:cxnSpMk id="18" creationId="{F3795B72-370A-4FE8-83BD-F3F74B8A165D}"/>
          </ac:cxnSpMkLst>
        </pc:cxnChg>
        <pc:cxnChg chg="add mod">
          <ac:chgData name="Lucas Pereira De Mello" userId="f981a81a-cda7-47a4-b73b-110d454ae4b2" providerId="ADAL" clId="{5D3E7246-2E68-43D6-B3CC-39C9585AD0C9}" dt="2021-01-06T19:28:42.961" v="11571" actId="1076"/>
          <ac:cxnSpMkLst>
            <pc:docMk/>
            <pc:sldMk cId="4280781611" sldId="332"/>
            <ac:cxnSpMk id="29" creationId="{29D86896-2502-4115-94E0-F6263890690C}"/>
          </ac:cxnSpMkLst>
        </pc:cxnChg>
      </pc:sldChg>
      <pc:sldChg chg="modSp add">
        <pc:chgData name="Lucas Pereira De Mello" userId="f981a81a-cda7-47a4-b73b-110d454ae4b2" providerId="ADAL" clId="{5D3E7246-2E68-43D6-B3CC-39C9585AD0C9}" dt="2021-01-06T19:38:30.504" v="12270" actId="20577"/>
        <pc:sldMkLst>
          <pc:docMk/>
          <pc:sldMk cId="33357694" sldId="333"/>
        </pc:sldMkLst>
        <pc:spChg chg="mod">
          <ac:chgData name="Lucas Pereira De Mello" userId="f981a81a-cda7-47a4-b73b-110d454ae4b2" providerId="ADAL" clId="{5D3E7246-2E68-43D6-B3CC-39C9585AD0C9}" dt="2021-01-06T19:38:30.504" v="12270" actId="20577"/>
          <ac:spMkLst>
            <pc:docMk/>
            <pc:sldMk cId="33357694" sldId="333"/>
            <ac:spMk id="3" creationId="{5DD720DA-EF63-4F86-BFEB-5672A317A695}"/>
          </ac:spMkLst>
        </pc:spChg>
      </pc:sldChg>
      <pc:sldChg chg="modSp add">
        <pc:chgData name="Lucas Pereira De Mello" userId="f981a81a-cda7-47a4-b73b-110d454ae4b2" providerId="ADAL" clId="{5D3E7246-2E68-43D6-B3CC-39C9585AD0C9}" dt="2021-01-06T19:38:25.324" v="12268" actId="20577"/>
        <pc:sldMkLst>
          <pc:docMk/>
          <pc:sldMk cId="19363982" sldId="334"/>
        </pc:sldMkLst>
        <pc:spChg chg="mod">
          <ac:chgData name="Lucas Pereira De Mello" userId="f981a81a-cda7-47a4-b73b-110d454ae4b2" providerId="ADAL" clId="{5D3E7246-2E68-43D6-B3CC-39C9585AD0C9}" dt="2021-01-06T19:38:25.324" v="12268" actId="20577"/>
          <ac:spMkLst>
            <pc:docMk/>
            <pc:sldMk cId="19363982" sldId="334"/>
            <ac:spMk id="3" creationId="{5DD720DA-EF63-4F86-BFEB-5672A317A695}"/>
          </ac:spMkLst>
        </pc:spChg>
      </pc:sldChg>
      <pc:sldChg chg="modSp add">
        <pc:chgData name="Lucas Pereira De Mello" userId="f981a81a-cda7-47a4-b73b-110d454ae4b2" providerId="ADAL" clId="{5D3E7246-2E68-43D6-B3CC-39C9585AD0C9}" dt="2021-01-06T19:38:20.070" v="12266" actId="20577"/>
        <pc:sldMkLst>
          <pc:docMk/>
          <pc:sldMk cId="3550648478" sldId="335"/>
        </pc:sldMkLst>
        <pc:spChg chg="mod">
          <ac:chgData name="Lucas Pereira De Mello" userId="f981a81a-cda7-47a4-b73b-110d454ae4b2" providerId="ADAL" clId="{5D3E7246-2E68-43D6-B3CC-39C9585AD0C9}" dt="2021-01-06T19:38:20.070" v="12266" actId="20577"/>
          <ac:spMkLst>
            <pc:docMk/>
            <pc:sldMk cId="3550648478" sldId="335"/>
            <ac:spMk id="3" creationId="{5DD720DA-EF63-4F86-BFEB-5672A317A695}"/>
          </ac:spMkLst>
        </pc:spChg>
      </pc:sldChg>
      <pc:sldChg chg="modSp add">
        <pc:chgData name="Lucas Pereira De Mello" userId="f981a81a-cda7-47a4-b73b-110d454ae4b2" providerId="ADAL" clId="{5D3E7246-2E68-43D6-B3CC-39C9585AD0C9}" dt="2021-01-06T19:43:59.129" v="12506" actId="20577"/>
        <pc:sldMkLst>
          <pc:docMk/>
          <pc:sldMk cId="757023242" sldId="336"/>
        </pc:sldMkLst>
        <pc:spChg chg="mod">
          <ac:chgData name="Lucas Pereira De Mello" userId="f981a81a-cda7-47a4-b73b-110d454ae4b2" providerId="ADAL" clId="{5D3E7246-2E68-43D6-B3CC-39C9585AD0C9}" dt="2021-01-06T19:43:59.129" v="12506" actId="20577"/>
          <ac:spMkLst>
            <pc:docMk/>
            <pc:sldMk cId="757023242" sldId="336"/>
            <ac:spMk id="3" creationId="{5DD720DA-EF63-4F86-BFEB-5672A317A695}"/>
          </ac:spMkLst>
        </pc:spChg>
      </pc:sldChg>
      <pc:sldChg chg="modSp add">
        <pc:chgData name="Lucas Pereira De Mello" userId="f981a81a-cda7-47a4-b73b-110d454ae4b2" providerId="ADAL" clId="{5D3E7246-2E68-43D6-B3CC-39C9585AD0C9}" dt="2021-01-06T19:48:18.107" v="12908" actId="5793"/>
        <pc:sldMkLst>
          <pc:docMk/>
          <pc:sldMk cId="3401230252" sldId="337"/>
        </pc:sldMkLst>
        <pc:spChg chg="mod">
          <ac:chgData name="Lucas Pereira De Mello" userId="f981a81a-cda7-47a4-b73b-110d454ae4b2" providerId="ADAL" clId="{5D3E7246-2E68-43D6-B3CC-39C9585AD0C9}" dt="2021-01-06T19:48:18.107" v="12908" actId="5793"/>
          <ac:spMkLst>
            <pc:docMk/>
            <pc:sldMk cId="3401230252" sldId="337"/>
            <ac:spMk id="3" creationId="{5DD720DA-EF63-4F86-BFEB-5672A317A695}"/>
          </ac:spMkLst>
        </pc:spChg>
      </pc:sldChg>
      <pc:sldChg chg="modSp add">
        <pc:chgData name="Lucas Pereira De Mello" userId="f981a81a-cda7-47a4-b73b-110d454ae4b2" providerId="ADAL" clId="{5D3E7246-2E68-43D6-B3CC-39C9585AD0C9}" dt="2021-01-06T20:01:27.033" v="13785" actId="255"/>
        <pc:sldMkLst>
          <pc:docMk/>
          <pc:sldMk cId="3816562314" sldId="338"/>
        </pc:sldMkLst>
        <pc:spChg chg="mod">
          <ac:chgData name="Lucas Pereira De Mello" userId="f981a81a-cda7-47a4-b73b-110d454ae4b2" providerId="ADAL" clId="{5D3E7246-2E68-43D6-B3CC-39C9585AD0C9}" dt="2021-01-06T20:01:27.033" v="13785" actId="255"/>
          <ac:spMkLst>
            <pc:docMk/>
            <pc:sldMk cId="3816562314" sldId="338"/>
            <ac:spMk id="3" creationId="{5DD720DA-EF63-4F86-BFEB-5672A317A695}"/>
          </ac:spMkLst>
        </pc:spChg>
      </pc:sldChg>
      <pc:sldChg chg="modSp add">
        <pc:chgData name="Lucas Pereira De Mello" userId="f981a81a-cda7-47a4-b73b-110d454ae4b2" providerId="ADAL" clId="{5D3E7246-2E68-43D6-B3CC-39C9585AD0C9}" dt="2021-01-06T20:20:27.915" v="14341" actId="114"/>
        <pc:sldMkLst>
          <pc:docMk/>
          <pc:sldMk cId="3240089107" sldId="339"/>
        </pc:sldMkLst>
        <pc:spChg chg="mod">
          <ac:chgData name="Lucas Pereira De Mello" userId="f981a81a-cda7-47a4-b73b-110d454ae4b2" providerId="ADAL" clId="{5D3E7246-2E68-43D6-B3CC-39C9585AD0C9}" dt="2021-01-06T20:20:27.915" v="14341" actId="114"/>
          <ac:spMkLst>
            <pc:docMk/>
            <pc:sldMk cId="3240089107" sldId="339"/>
            <ac:spMk id="3" creationId="{5DD720DA-EF63-4F86-BFEB-5672A317A695}"/>
          </ac:spMkLst>
        </pc:spChg>
      </pc:sldChg>
      <pc:sldChg chg="modSp add">
        <pc:chgData name="Lucas Pereira De Mello" userId="f981a81a-cda7-47a4-b73b-110d454ae4b2" providerId="ADAL" clId="{5D3E7246-2E68-43D6-B3CC-39C9585AD0C9}" dt="2021-01-08T13:42:19.833" v="14382" actId="20577"/>
        <pc:sldMkLst>
          <pc:docMk/>
          <pc:sldMk cId="32283140" sldId="340"/>
        </pc:sldMkLst>
        <pc:spChg chg="mod">
          <ac:chgData name="Lucas Pereira De Mello" userId="f981a81a-cda7-47a4-b73b-110d454ae4b2" providerId="ADAL" clId="{5D3E7246-2E68-43D6-B3CC-39C9585AD0C9}" dt="2021-01-08T13:42:19.833" v="14382" actId="20577"/>
          <ac:spMkLst>
            <pc:docMk/>
            <pc:sldMk cId="32283140" sldId="340"/>
            <ac:spMk id="3" creationId="{5DD720DA-EF63-4F86-BFEB-5672A317A695}"/>
          </ac:spMkLst>
        </pc:spChg>
      </pc:sldChg>
      <pc:sldChg chg="modSp add">
        <pc:chgData name="Lucas Pereira De Mello" userId="f981a81a-cda7-47a4-b73b-110d454ae4b2" providerId="ADAL" clId="{5D3E7246-2E68-43D6-B3CC-39C9585AD0C9}" dt="2021-01-08T13:51:01.320" v="14965" actId="20577"/>
        <pc:sldMkLst>
          <pc:docMk/>
          <pc:sldMk cId="331377361" sldId="341"/>
        </pc:sldMkLst>
        <pc:spChg chg="mod">
          <ac:chgData name="Lucas Pereira De Mello" userId="f981a81a-cda7-47a4-b73b-110d454ae4b2" providerId="ADAL" clId="{5D3E7246-2E68-43D6-B3CC-39C9585AD0C9}" dt="2021-01-08T13:51:01.320" v="14965" actId="20577"/>
          <ac:spMkLst>
            <pc:docMk/>
            <pc:sldMk cId="331377361" sldId="341"/>
            <ac:spMk id="3" creationId="{5DD720DA-EF63-4F86-BFEB-5672A317A695}"/>
          </ac:spMkLst>
        </pc:spChg>
      </pc:sldChg>
      <pc:sldChg chg="modSp add">
        <pc:chgData name="Lucas Pereira De Mello" userId="f981a81a-cda7-47a4-b73b-110d454ae4b2" providerId="ADAL" clId="{5D3E7246-2E68-43D6-B3CC-39C9585AD0C9}" dt="2021-01-08T13:53:58.135" v="15204" actId="113"/>
        <pc:sldMkLst>
          <pc:docMk/>
          <pc:sldMk cId="590755346" sldId="342"/>
        </pc:sldMkLst>
        <pc:spChg chg="mod">
          <ac:chgData name="Lucas Pereira De Mello" userId="f981a81a-cda7-47a4-b73b-110d454ae4b2" providerId="ADAL" clId="{5D3E7246-2E68-43D6-B3CC-39C9585AD0C9}" dt="2021-01-08T13:53:58.135" v="15204" actId="113"/>
          <ac:spMkLst>
            <pc:docMk/>
            <pc:sldMk cId="590755346" sldId="342"/>
            <ac:spMk id="3" creationId="{5DD720DA-EF63-4F86-BFEB-5672A317A695}"/>
          </ac:spMkLst>
        </pc:spChg>
      </pc:sldChg>
      <pc:sldChg chg="modSp add">
        <pc:chgData name="Lucas Pereira De Mello" userId="f981a81a-cda7-47a4-b73b-110d454ae4b2" providerId="ADAL" clId="{5D3E7246-2E68-43D6-B3CC-39C9585AD0C9}" dt="2021-01-08T13:58:17.619" v="15408" actId="114"/>
        <pc:sldMkLst>
          <pc:docMk/>
          <pc:sldMk cId="2476284676" sldId="343"/>
        </pc:sldMkLst>
        <pc:spChg chg="mod">
          <ac:chgData name="Lucas Pereira De Mello" userId="f981a81a-cda7-47a4-b73b-110d454ae4b2" providerId="ADAL" clId="{5D3E7246-2E68-43D6-B3CC-39C9585AD0C9}" dt="2021-01-08T13:58:17.619" v="15408" actId="114"/>
          <ac:spMkLst>
            <pc:docMk/>
            <pc:sldMk cId="2476284676" sldId="343"/>
            <ac:spMk id="3" creationId="{5DD720DA-EF63-4F86-BFEB-5672A317A695}"/>
          </ac:spMkLst>
        </pc:spChg>
      </pc:sldChg>
      <pc:sldChg chg="modSp add">
        <pc:chgData name="Lucas Pereira De Mello" userId="f981a81a-cda7-47a4-b73b-110d454ae4b2" providerId="ADAL" clId="{5D3E7246-2E68-43D6-B3CC-39C9585AD0C9}" dt="2021-01-08T16:03:01.699" v="16847" actId="113"/>
        <pc:sldMkLst>
          <pc:docMk/>
          <pc:sldMk cId="3969858518" sldId="344"/>
        </pc:sldMkLst>
        <pc:spChg chg="mod">
          <ac:chgData name="Lucas Pereira De Mello" userId="f981a81a-cda7-47a4-b73b-110d454ae4b2" providerId="ADAL" clId="{5D3E7246-2E68-43D6-B3CC-39C9585AD0C9}" dt="2021-01-08T16:03:01.699" v="16847" actId="113"/>
          <ac:spMkLst>
            <pc:docMk/>
            <pc:sldMk cId="3969858518" sldId="344"/>
            <ac:spMk id="3" creationId="{5DD720DA-EF63-4F86-BFEB-5672A317A695}"/>
          </ac:spMkLst>
        </pc:spChg>
      </pc:sldChg>
      <pc:sldChg chg="addSp delSp modSp add">
        <pc:chgData name="Lucas Pereira De Mello" userId="f981a81a-cda7-47a4-b73b-110d454ae4b2" providerId="ADAL" clId="{5D3E7246-2E68-43D6-B3CC-39C9585AD0C9}" dt="2021-01-08T16:04:46.511" v="16853" actId="113"/>
        <pc:sldMkLst>
          <pc:docMk/>
          <pc:sldMk cId="3498722911" sldId="345"/>
        </pc:sldMkLst>
        <pc:spChg chg="mod">
          <ac:chgData name="Lucas Pereira De Mello" userId="f981a81a-cda7-47a4-b73b-110d454ae4b2" providerId="ADAL" clId="{5D3E7246-2E68-43D6-B3CC-39C9585AD0C9}" dt="2021-01-08T16:04:46.511" v="16853" actId="113"/>
          <ac:spMkLst>
            <pc:docMk/>
            <pc:sldMk cId="3498722911" sldId="345"/>
            <ac:spMk id="3" creationId="{5DD720DA-EF63-4F86-BFEB-5672A317A695}"/>
          </ac:spMkLst>
        </pc:spChg>
        <pc:spChg chg="add del mod">
          <ac:chgData name="Lucas Pereira De Mello" userId="f981a81a-cda7-47a4-b73b-110d454ae4b2" providerId="ADAL" clId="{5D3E7246-2E68-43D6-B3CC-39C9585AD0C9}" dt="2021-01-08T14:12:44.242" v="16185" actId="478"/>
          <ac:spMkLst>
            <pc:docMk/>
            <pc:sldMk cId="3498722911" sldId="345"/>
            <ac:spMk id="6" creationId="{5541F2D0-3E72-4BBF-8EB5-CFBC856BE9E9}"/>
          </ac:spMkLst>
        </pc:spChg>
        <pc:spChg chg="add mod">
          <ac:chgData name="Lucas Pereira De Mello" userId="f981a81a-cda7-47a4-b73b-110d454ae4b2" providerId="ADAL" clId="{5D3E7246-2E68-43D6-B3CC-39C9585AD0C9}" dt="2021-01-08T14:13:16.266" v="16190" actId="14100"/>
          <ac:spMkLst>
            <pc:docMk/>
            <pc:sldMk cId="3498722911" sldId="345"/>
            <ac:spMk id="9" creationId="{BC4D62D8-4907-4D80-8C6E-2C3CBE29CA8E}"/>
          </ac:spMkLst>
        </pc:spChg>
        <pc:graphicFrameChg chg="add mod modGraphic">
          <ac:chgData name="Lucas Pereira De Mello" userId="f981a81a-cda7-47a4-b73b-110d454ae4b2" providerId="ADAL" clId="{5D3E7246-2E68-43D6-B3CC-39C9585AD0C9}" dt="2021-01-08T15:56:54.581" v="16500" actId="207"/>
          <ac:graphicFrameMkLst>
            <pc:docMk/>
            <pc:sldMk cId="3498722911" sldId="345"/>
            <ac:graphicFrameMk id="4" creationId="{8DB90AB9-21A2-40B3-97EC-C759FEBE58B0}"/>
          </ac:graphicFrameMkLst>
        </pc:graphicFrameChg>
      </pc:sldChg>
      <pc:sldChg chg="delSp modSp add">
        <pc:chgData name="Lucas Pereira De Mello" userId="f981a81a-cda7-47a4-b73b-110d454ae4b2" providerId="ADAL" clId="{5D3E7246-2E68-43D6-B3CC-39C9585AD0C9}" dt="2021-01-08T16:11:35.976" v="17328" actId="113"/>
        <pc:sldMkLst>
          <pc:docMk/>
          <pc:sldMk cId="3178966638" sldId="346"/>
        </pc:sldMkLst>
        <pc:spChg chg="mod">
          <ac:chgData name="Lucas Pereira De Mello" userId="f981a81a-cda7-47a4-b73b-110d454ae4b2" providerId="ADAL" clId="{5D3E7246-2E68-43D6-B3CC-39C9585AD0C9}" dt="2021-01-08T16:11:35.976" v="17328" actId="113"/>
          <ac:spMkLst>
            <pc:docMk/>
            <pc:sldMk cId="3178966638" sldId="346"/>
            <ac:spMk id="3" creationId="{5DD720DA-EF63-4F86-BFEB-5672A317A695}"/>
          </ac:spMkLst>
        </pc:spChg>
        <pc:spChg chg="del">
          <ac:chgData name="Lucas Pereira De Mello" userId="f981a81a-cda7-47a4-b73b-110d454ae4b2" providerId="ADAL" clId="{5D3E7246-2E68-43D6-B3CC-39C9585AD0C9}" dt="2021-01-08T15:57:53.860" v="16517" actId="478"/>
          <ac:spMkLst>
            <pc:docMk/>
            <pc:sldMk cId="3178966638" sldId="346"/>
            <ac:spMk id="9" creationId="{BC4D62D8-4907-4D80-8C6E-2C3CBE29CA8E}"/>
          </ac:spMkLst>
        </pc:spChg>
        <pc:graphicFrameChg chg="del mod modGraphic">
          <ac:chgData name="Lucas Pereira De Mello" userId="f981a81a-cda7-47a4-b73b-110d454ae4b2" providerId="ADAL" clId="{5D3E7246-2E68-43D6-B3CC-39C9585AD0C9}" dt="2021-01-08T15:57:36.098" v="16516" actId="478"/>
          <ac:graphicFrameMkLst>
            <pc:docMk/>
            <pc:sldMk cId="3178966638" sldId="346"/>
            <ac:graphicFrameMk id="4" creationId="{8DB90AB9-21A2-40B3-97EC-C759FEBE58B0}"/>
          </ac:graphicFrameMkLst>
        </pc:graphicFrameChg>
      </pc:sldChg>
      <pc:sldChg chg="modSp add">
        <pc:chgData name="Lucas Pereira De Mello" userId="f981a81a-cda7-47a4-b73b-110d454ae4b2" providerId="ADAL" clId="{5D3E7246-2E68-43D6-B3CC-39C9585AD0C9}" dt="2021-01-08T16:19:16.467" v="17512" actId="20577"/>
        <pc:sldMkLst>
          <pc:docMk/>
          <pc:sldMk cId="3638892915" sldId="347"/>
        </pc:sldMkLst>
        <pc:spChg chg="mod">
          <ac:chgData name="Lucas Pereira De Mello" userId="f981a81a-cda7-47a4-b73b-110d454ae4b2" providerId="ADAL" clId="{5D3E7246-2E68-43D6-B3CC-39C9585AD0C9}" dt="2021-01-08T16:19:16.467" v="17512" actId="20577"/>
          <ac:spMkLst>
            <pc:docMk/>
            <pc:sldMk cId="3638892915" sldId="347"/>
            <ac:spMk id="3" creationId="{5DD720DA-EF63-4F86-BFEB-5672A317A695}"/>
          </ac:spMkLst>
        </pc:spChg>
      </pc:sldChg>
      <pc:sldChg chg="add">
        <pc:chgData name="Lucas Pereira De Mello" userId="f981a81a-cda7-47a4-b73b-110d454ae4b2" providerId="ADAL" clId="{5D3E7246-2E68-43D6-B3CC-39C9585AD0C9}" dt="2021-01-08T16:19:12.218" v="17511"/>
        <pc:sldMkLst>
          <pc:docMk/>
          <pc:sldMk cId="2277863513" sldId="348"/>
        </pc:sldMkLst>
      </pc:sldChg>
      <pc:sldChg chg="modSp add">
        <pc:chgData name="Lucas Pereira De Mello" userId="f981a81a-cda7-47a4-b73b-110d454ae4b2" providerId="ADAL" clId="{5D3E7246-2E68-43D6-B3CC-39C9585AD0C9}" dt="2021-01-08T16:27:11.508" v="18097" actId="20577"/>
        <pc:sldMkLst>
          <pc:docMk/>
          <pc:sldMk cId="3773366009" sldId="349"/>
        </pc:sldMkLst>
        <pc:spChg chg="mod">
          <ac:chgData name="Lucas Pereira De Mello" userId="f981a81a-cda7-47a4-b73b-110d454ae4b2" providerId="ADAL" clId="{5D3E7246-2E68-43D6-B3CC-39C9585AD0C9}" dt="2021-01-08T16:27:11.508" v="18097" actId="20577"/>
          <ac:spMkLst>
            <pc:docMk/>
            <pc:sldMk cId="3773366009" sldId="349"/>
            <ac:spMk id="3" creationId="{5DD720DA-EF63-4F86-BFEB-5672A317A695}"/>
          </ac:spMkLst>
        </pc:spChg>
      </pc:sldChg>
      <pc:sldChg chg="modSp add">
        <pc:chgData name="Lucas Pereira De Mello" userId="f981a81a-cda7-47a4-b73b-110d454ae4b2" providerId="ADAL" clId="{5D3E7246-2E68-43D6-B3CC-39C9585AD0C9}" dt="2021-01-08T16:43:00.137" v="18546" actId="113"/>
        <pc:sldMkLst>
          <pc:docMk/>
          <pc:sldMk cId="388083051" sldId="350"/>
        </pc:sldMkLst>
        <pc:spChg chg="mod">
          <ac:chgData name="Lucas Pereira De Mello" userId="f981a81a-cda7-47a4-b73b-110d454ae4b2" providerId="ADAL" clId="{5D3E7246-2E68-43D6-B3CC-39C9585AD0C9}" dt="2021-01-08T16:43:00.137" v="18546" actId="113"/>
          <ac:spMkLst>
            <pc:docMk/>
            <pc:sldMk cId="388083051" sldId="350"/>
            <ac:spMk id="3" creationId="{5DD720DA-EF63-4F86-BFEB-5672A317A695}"/>
          </ac:spMkLst>
        </pc:spChg>
      </pc:sldChg>
      <pc:sldChg chg="modSp add">
        <pc:chgData name="Lucas Pereira De Mello" userId="f981a81a-cda7-47a4-b73b-110d454ae4b2" providerId="ADAL" clId="{5D3E7246-2E68-43D6-B3CC-39C9585AD0C9}" dt="2021-01-08T17:02:04.733" v="19156" actId="113"/>
        <pc:sldMkLst>
          <pc:docMk/>
          <pc:sldMk cId="3917466769" sldId="351"/>
        </pc:sldMkLst>
        <pc:spChg chg="mod">
          <ac:chgData name="Lucas Pereira De Mello" userId="f981a81a-cda7-47a4-b73b-110d454ae4b2" providerId="ADAL" clId="{5D3E7246-2E68-43D6-B3CC-39C9585AD0C9}" dt="2021-01-08T16:58:30.260" v="19151" actId="1076"/>
          <ac:spMkLst>
            <pc:docMk/>
            <pc:sldMk cId="3917466769" sldId="351"/>
            <ac:spMk id="2" creationId="{2DF2B37B-FDBF-4924-B7C5-517E15AF06EF}"/>
          </ac:spMkLst>
        </pc:spChg>
        <pc:spChg chg="mod">
          <ac:chgData name="Lucas Pereira De Mello" userId="f981a81a-cda7-47a4-b73b-110d454ae4b2" providerId="ADAL" clId="{5D3E7246-2E68-43D6-B3CC-39C9585AD0C9}" dt="2021-01-08T17:02:04.733" v="19156" actId="113"/>
          <ac:spMkLst>
            <pc:docMk/>
            <pc:sldMk cId="3917466769" sldId="351"/>
            <ac:spMk id="3" creationId="{5DD720DA-EF63-4F86-BFEB-5672A317A695}"/>
          </ac:spMkLst>
        </pc:spChg>
      </pc:sldChg>
      <pc:sldChg chg="modSp add">
        <pc:chgData name="Lucas Pereira De Mello" userId="f981a81a-cda7-47a4-b73b-110d454ae4b2" providerId="ADAL" clId="{5D3E7246-2E68-43D6-B3CC-39C9585AD0C9}" dt="2021-01-08T16:59:30.713" v="19154" actId="113"/>
        <pc:sldMkLst>
          <pc:docMk/>
          <pc:sldMk cId="3408445460" sldId="352"/>
        </pc:sldMkLst>
        <pc:spChg chg="mod">
          <ac:chgData name="Lucas Pereira De Mello" userId="f981a81a-cda7-47a4-b73b-110d454ae4b2" providerId="ADAL" clId="{5D3E7246-2E68-43D6-B3CC-39C9585AD0C9}" dt="2021-01-08T16:59:30.713" v="19154" actId="113"/>
          <ac:spMkLst>
            <pc:docMk/>
            <pc:sldMk cId="3408445460" sldId="352"/>
            <ac:spMk id="3" creationId="{5DD720DA-EF63-4F86-BFEB-5672A317A695}"/>
          </ac:spMkLst>
        </pc:spChg>
      </pc:sldChg>
      <pc:sldChg chg="addSp modSp add">
        <pc:chgData name="Lucas Pereira De Mello" userId="f981a81a-cda7-47a4-b73b-110d454ae4b2" providerId="ADAL" clId="{5D3E7246-2E68-43D6-B3CC-39C9585AD0C9}" dt="2021-01-08T17:19:57.223" v="19382" actId="14100"/>
        <pc:sldMkLst>
          <pc:docMk/>
          <pc:sldMk cId="2981967627" sldId="353"/>
        </pc:sldMkLst>
        <pc:spChg chg="mod">
          <ac:chgData name="Lucas Pereira De Mello" userId="f981a81a-cda7-47a4-b73b-110d454ae4b2" providerId="ADAL" clId="{5D3E7246-2E68-43D6-B3CC-39C9585AD0C9}" dt="2021-01-08T17:18:50.098" v="19373" actId="12"/>
          <ac:spMkLst>
            <pc:docMk/>
            <pc:sldMk cId="2981967627" sldId="353"/>
            <ac:spMk id="3" creationId="{5DD720DA-EF63-4F86-BFEB-5672A317A695}"/>
          </ac:spMkLst>
        </pc:spChg>
        <pc:picChg chg="add mod modCrop">
          <ac:chgData name="Lucas Pereira De Mello" userId="f981a81a-cda7-47a4-b73b-110d454ae4b2" providerId="ADAL" clId="{5D3E7246-2E68-43D6-B3CC-39C9585AD0C9}" dt="2021-01-08T17:19:57.223" v="19382" actId="14100"/>
          <ac:picMkLst>
            <pc:docMk/>
            <pc:sldMk cId="2981967627" sldId="353"/>
            <ac:picMk id="6" creationId="{167FF0E9-CA21-41E6-9441-ED08C005916A}"/>
          </ac:picMkLst>
        </pc:picChg>
      </pc:sldChg>
      <pc:sldChg chg="addSp modSp add">
        <pc:chgData name="Lucas Pereira De Mello" userId="f981a81a-cda7-47a4-b73b-110d454ae4b2" providerId="ADAL" clId="{5D3E7246-2E68-43D6-B3CC-39C9585AD0C9}" dt="2021-01-08T17:48:23.844" v="19847" actId="207"/>
        <pc:sldMkLst>
          <pc:docMk/>
          <pc:sldMk cId="2570339159" sldId="354"/>
        </pc:sldMkLst>
        <pc:spChg chg="mod">
          <ac:chgData name="Lucas Pereira De Mello" userId="f981a81a-cda7-47a4-b73b-110d454ae4b2" providerId="ADAL" clId="{5D3E7246-2E68-43D6-B3CC-39C9585AD0C9}" dt="2021-01-08T17:44:53.375" v="19777" actId="20577"/>
          <ac:spMkLst>
            <pc:docMk/>
            <pc:sldMk cId="2570339159" sldId="354"/>
            <ac:spMk id="3" creationId="{5DD720DA-EF63-4F86-BFEB-5672A317A695}"/>
          </ac:spMkLst>
        </pc:spChg>
        <pc:spChg chg="add mod">
          <ac:chgData name="Lucas Pereira De Mello" userId="f981a81a-cda7-47a4-b73b-110d454ae4b2" providerId="ADAL" clId="{5D3E7246-2E68-43D6-B3CC-39C9585AD0C9}" dt="2021-01-08T17:47:21.470" v="19807" actId="1076"/>
          <ac:spMkLst>
            <pc:docMk/>
            <pc:sldMk cId="2570339159" sldId="354"/>
            <ac:spMk id="4" creationId="{810E7C33-83CD-42F1-B4A1-F71D15394622}"/>
          </ac:spMkLst>
        </pc:spChg>
        <pc:spChg chg="add mod">
          <ac:chgData name="Lucas Pereira De Mello" userId="f981a81a-cda7-47a4-b73b-110d454ae4b2" providerId="ADAL" clId="{5D3E7246-2E68-43D6-B3CC-39C9585AD0C9}" dt="2021-01-08T17:47:03.362" v="19805" actId="1076"/>
          <ac:spMkLst>
            <pc:docMk/>
            <pc:sldMk cId="2570339159" sldId="354"/>
            <ac:spMk id="5" creationId="{D5ACFACD-3BA6-4677-B5B0-797EBE8C291F}"/>
          </ac:spMkLst>
        </pc:spChg>
        <pc:spChg chg="add mod">
          <ac:chgData name="Lucas Pereira De Mello" userId="f981a81a-cda7-47a4-b73b-110d454ae4b2" providerId="ADAL" clId="{5D3E7246-2E68-43D6-B3CC-39C9585AD0C9}" dt="2021-01-08T17:48:23.844" v="19847" actId="207"/>
          <ac:spMkLst>
            <pc:docMk/>
            <pc:sldMk cId="2570339159" sldId="354"/>
            <ac:spMk id="9" creationId="{71488669-5F06-4051-8570-E241B00A043B}"/>
          </ac:spMkLst>
        </pc:spChg>
        <pc:spChg chg="add mod">
          <ac:chgData name="Lucas Pereira De Mello" userId="f981a81a-cda7-47a4-b73b-110d454ae4b2" providerId="ADAL" clId="{5D3E7246-2E68-43D6-B3CC-39C9585AD0C9}" dt="2021-01-08T17:47:12.472" v="19806" actId="1076"/>
          <ac:spMkLst>
            <pc:docMk/>
            <pc:sldMk cId="2570339159" sldId="354"/>
            <ac:spMk id="10" creationId="{BB9614DD-6106-4118-8488-947FDFD3CFD1}"/>
          </ac:spMkLst>
        </pc:spChg>
        <pc:spChg chg="add mod">
          <ac:chgData name="Lucas Pereira De Mello" userId="f981a81a-cda7-47a4-b73b-110d454ae4b2" providerId="ADAL" clId="{5D3E7246-2E68-43D6-B3CC-39C9585AD0C9}" dt="2021-01-08T17:47:37.862" v="19809" actId="1076"/>
          <ac:spMkLst>
            <pc:docMk/>
            <pc:sldMk cId="2570339159" sldId="354"/>
            <ac:spMk id="11" creationId="{C4C4E310-2509-478F-8559-4E9D23E9DBEA}"/>
          </ac:spMkLst>
        </pc:spChg>
        <pc:spChg chg="add mod">
          <ac:chgData name="Lucas Pereira De Mello" userId="f981a81a-cda7-47a4-b73b-110d454ae4b2" providerId="ADAL" clId="{5D3E7246-2E68-43D6-B3CC-39C9585AD0C9}" dt="2021-01-08T17:47:28.672" v="19808" actId="1076"/>
          <ac:spMkLst>
            <pc:docMk/>
            <pc:sldMk cId="2570339159" sldId="354"/>
            <ac:spMk id="12" creationId="{650B1EF8-0AB7-4774-B2D0-39A0C640D1A5}"/>
          </ac:spMkLst>
        </pc:spChg>
        <pc:spChg chg="add mod">
          <ac:chgData name="Lucas Pereira De Mello" userId="f981a81a-cda7-47a4-b73b-110d454ae4b2" providerId="ADAL" clId="{5D3E7246-2E68-43D6-B3CC-39C9585AD0C9}" dt="2021-01-08T17:48:06.145" v="19846" actId="1076"/>
          <ac:spMkLst>
            <pc:docMk/>
            <pc:sldMk cId="2570339159" sldId="354"/>
            <ac:spMk id="13" creationId="{21D9663D-F52B-464E-A525-88B42A35F3C1}"/>
          </ac:spMkLst>
        </pc:spChg>
      </pc:sldChg>
      <pc:sldChg chg="delSp modSp add">
        <pc:chgData name="Lucas Pereira De Mello" userId="f981a81a-cda7-47a4-b73b-110d454ae4b2" providerId="ADAL" clId="{5D3E7246-2E68-43D6-B3CC-39C9585AD0C9}" dt="2021-01-08T18:08:18.801" v="20353" actId="113"/>
        <pc:sldMkLst>
          <pc:docMk/>
          <pc:sldMk cId="1625452783" sldId="355"/>
        </pc:sldMkLst>
        <pc:spChg chg="mod">
          <ac:chgData name="Lucas Pereira De Mello" userId="f981a81a-cda7-47a4-b73b-110d454ae4b2" providerId="ADAL" clId="{5D3E7246-2E68-43D6-B3CC-39C9585AD0C9}" dt="2021-01-08T18:08:18.801" v="20353" actId="113"/>
          <ac:spMkLst>
            <pc:docMk/>
            <pc:sldMk cId="1625452783" sldId="355"/>
            <ac:spMk id="3" creationId="{5DD720DA-EF63-4F86-BFEB-5672A317A695}"/>
          </ac:spMkLst>
        </pc:spChg>
        <pc:spChg chg="del">
          <ac:chgData name="Lucas Pereira De Mello" userId="f981a81a-cda7-47a4-b73b-110d454ae4b2" providerId="ADAL" clId="{5D3E7246-2E68-43D6-B3CC-39C9585AD0C9}" dt="2021-01-08T17:49:04.118" v="19849" actId="478"/>
          <ac:spMkLst>
            <pc:docMk/>
            <pc:sldMk cId="1625452783" sldId="355"/>
            <ac:spMk id="4" creationId="{810E7C33-83CD-42F1-B4A1-F71D15394622}"/>
          </ac:spMkLst>
        </pc:spChg>
        <pc:spChg chg="del">
          <ac:chgData name="Lucas Pereira De Mello" userId="f981a81a-cda7-47a4-b73b-110d454ae4b2" providerId="ADAL" clId="{5D3E7246-2E68-43D6-B3CC-39C9585AD0C9}" dt="2021-01-08T17:49:04.118" v="19849" actId="478"/>
          <ac:spMkLst>
            <pc:docMk/>
            <pc:sldMk cId="1625452783" sldId="355"/>
            <ac:spMk id="5" creationId="{D5ACFACD-3BA6-4677-B5B0-797EBE8C291F}"/>
          </ac:spMkLst>
        </pc:spChg>
        <pc:spChg chg="del">
          <ac:chgData name="Lucas Pereira De Mello" userId="f981a81a-cda7-47a4-b73b-110d454ae4b2" providerId="ADAL" clId="{5D3E7246-2E68-43D6-B3CC-39C9585AD0C9}" dt="2021-01-08T17:49:04.118" v="19849" actId="478"/>
          <ac:spMkLst>
            <pc:docMk/>
            <pc:sldMk cId="1625452783" sldId="355"/>
            <ac:spMk id="9" creationId="{71488669-5F06-4051-8570-E241B00A043B}"/>
          </ac:spMkLst>
        </pc:spChg>
        <pc:spChg chg="del">
          <ac:chgData name="Lucas Pereira De Mello" userId="f981a81a-cda7-47a4-b73b-110d454ae4b2" providerId="ADAL" clId="{5D3E7246-2E68-43D6-B3CC-39C9585AD0C9}" dt="2021-01-08T17:49:04.118" v="19849" actId="478"/>
          <ac:spMkLst>
            <pc:docMk/>
            <pc:sldMk cId="1625452783" sldId="355"/>
            <ac:spMk id="10" creationId="{BB9614DD-6106-4118-8488-947FDFD3CFD1}"/>
          </ac:spMkLst>
        </pc:spChg>
        <pc:spChg chg="del">
          <ac:chgData name="Lucas Pereira De Mello" userId="f981a81a-cda7-47a4-b73b-110d454ae4b2" providerId="ADAL" clId="{5D3E7246-2E68-43D6-B3CC-39C9585AD0C9}" dt="2021-01-08T17:49:04.118" v="19849" actId="478"/>
          <ac:spMkLst>
            <pc:docMk/>
            <pc:sldMk cId="1625452783" sldId="355"/>
            <ac:spMk id="11" creationId="{C4C4E310-2509-478F-8559-4E9D23E9DBEA}"/>
          </ac:spMkLst>
        </pc:spChg>
        <pc:spChg chg="del">
          <ac:chgData name="Lucas Pereira De Mello" userId="f981a81a-cda7-47a4-b73b-110d454ae4b2" providerId="ADAL" clId="{5D3E7246-2E68-43D6-B3CC-39C9585AD0C9}" dt="2021-01-08T17:49:04.118" v="19849" actId="478"/>
          <ac:spMkLst>
            <pc:docMk/>
            <pc:sldMk cId="1625452783" sldId="355"/>
            <ac:spMk id="12" creationId="{650B1EF8-0AB7-4774-B2D0-39A0C640D1A5}"/>
          </ac:spMkLst>
        </pc:spChg>
        <pc:spChg chg="del">
          <ac:chgData name="Lucas Pereira De Mello" userId="f981a81a-cda7-47a4-b73b-110d454ae4b2" providerId="ADAL" clId="{5D3E7246-2E68-43D6-B3CC-39C9585AD0C9}" dt="2021-01-08T17:49:04.118" v="19849" actId="478"/>
          <ac:spMkLst>
            <pc:docMk/>
            <pc:sldMk cId="1625452783" sldId="355"/>
            <ac:spMk id="13" creationId="{21D9663D-F52B-464E-A525-88B42A35F3C1}"/>
          </ac:spMkLst>
        </pc:spChg>
      </pc:sldChg>
      <pc:sldChg chg="modSp add">
        <pc:chgData name="Lucas Pereira De Mello" userId="f981a81a-cda7-47a4-b73b-110d454ae4b2" providerId="ADAL" clId="{5D3E7246-2E68-43D6-B3CC-39C9585AD0C9}" dt="2021-01-08T18:12:55.957" v="20731" actId="20577"/>
        <pc:sldMkLst>
          <pc:docMk/>
          <pc:sldMk cId="1858126791" sldId="356"/>
        </pc:sldMkLst>
        <pc:spChg chg="mod">
          <ac:chgData name="Lucas Pereira De Mello" userId="f981a81a-cda7-47a4-b73b-110d454ae4b2" providerId="ADAL" clId="{5D3E7246-2E68-43D6-B3CC-39C9585AD0C9}" dt="2021-01-08T18:12:55.957" v="20731" actId="20577"/>
          <ac:spMkLst>
            <pc:docMk/>
            <pc:sldMk cId="1858126791" sldId="356"/>
            <ac:spMk id="3" creationId="{5DD720DA-EF63-4F86-BFEB-5672A317A695}"/>
          </ac:spMkLst>
        </pc:spChg>
      </pc:sldChg>
      <pc:sldChg chg="modSp add">
        <pc:chgData name="Lucas Pereira De Mello" userId="f981a81a-cda7-47a4-b73b-110d454ae4b2" providerId="ADAL" clId="{5D3E7246-2E68-43D6-B3CC-39C9585AD0C9}" dt="2021-01-08T18:16:45.640" v="20965" actId="20577"/>
        <pc:sldMkLst>
          <pc:docMk/>
          <pc:sldMk cId="2841637099" sldId="357"/>
        </pc:sldMkLst>
        <pc:spChg chg="mod">
          <ac:chgData name="Lucas Pereira De Mello" userId="f981a81a-cda7-47a4-b73b-110d454ae4b2" providerId="ADAL" clId="{5D3E7246-2E68-43D6-B3CC-39C9585AD0C9}" dt="2021-01-08T18:16:45.640" v="20965" actId="20577"/>
          <ac:spMkLst>
            <pc:docMk/>
            <pc:sldMk cId="2841637099" sldId="357"/>
            <ac:spMk id="3" creationId="{5DD720DA-EF63-4F86-BFEB-5672A317A695}"/>
          </ac:spMkLst>
        </pc:spChg>
      </pc:sldChg>
      <pc:sldChg chg="modSp add">
        <pc:chgData name="Lucas Pereira De Mello" userId="f981a81a-cda7-47a4-b73b-110d454ae4b2" providerId="ADAL" clId="{5D3E7246-2E68-43D6-B3CC-39C9585AD0C9}" dt="2021-01-08T18:20:40.083" v="21322" actId="12"/>
        <pc:sldMkLst>
          <pc:docMk/>
          <pc:sldMk cId="2604849300" sldId="358"/>
        </pc:sldMkLst>
        <pc:spChg chg="mod">
          <ac:chgData name="Lucas Pereira De Mello" userId="f981a81a-cda7-47a4-b73b-110d454ae4b2" providerId="ADAL" clId="{5D3E7246-2E68-43D6-B3CC-39C9585AD0C9}" dt="2021-01-08T18:20:40.083" v="21322" actId="12"/>
          <ac:spMkLst>
            <pc:docMk/>
            <pc:sldMk cId="2604849300" sldId="358"/>
            <ac:spMk id="3" creationId="{5DD720DA-EF63-4F86-BFEB-5672A317A695}"/>
          </ac:spMkLst>
        </pc:spChg>
      </pc:sldChg>
      <pc:sldChg chg="addSp delSp modSp add">
        <pc:chgData name="Lucas Pereira De Mello" userId="f981a81a-cda7-47a4-b73b-110d454ae4b2" providerId="ADAL" clId="{5D3E7246-2E68-43D6-B3CC-39C9585AD0C9}" dt="2021-01-08T18:38:45.453" v="22150" actId="1076"/>
        <pc:sldMkLst>
          <pc:docMk/>
          <pc:sldMk cId="3028875351" sldId="359"/>
        </pc:sldMkLst>
        <pc:spChg chg="mod">
          <ac:chgData name="Lucas Pereira De Mello" userId="f981a81a-cda7-47a4-b73b-110d454ae4b2" providerId="ADAL" clId="{5D3E7246-2E68-43D6-B3CC-39C9585AD0C9}" dt="2021-01-08T18:30:24.157" v="21990" actId="1076"/>
          <ac:spMkLst>
            <pc:docMk/>
            <pc:sldMk cId="3028875351" sldId="359"/>
            <ac:spMk id="2" creationId="{2DF2B37B-FDBF-4924-B7C5-517E15AF06EF}"/>
          </ac:spMkLst>
        </pc:spChg>
        <pc:spChg chg="mod">
          <ac:chgData name="Lucas Pereira De Mello" userId="f981a81a-cda7-47a4-b73b-110d454ae4b2" providerId="ADAL" clId="{5D3E7246-2E68-43D6-B3CC-39C9585AD0C9}" dt="2021-01-08T18:36:23.443" v="22116" actId="255"/>
          <ac:spMkLst>
            <pc:docMk/>
            <pc:sldMk cId="3028875351" sldId="359"/>
            <ac:spMk id="3" creationId="{5DD720DA-EF63-4F86-BFEB-5672A317A695}"/>
          </ac:spMkLst>
        </pc:spChg>
        <pc:spChg chg="add mod">
          <ac:chgData name="Lucas Pereira De Mello" userId="f981a81a-cda7-47a4-b73b-110d454ae4b2" providerId="ADAL" clId="{5D3E7246-2E68-43D6-B3CC-39C9585AD0C9}" dt="2021-01-08T18:37:08.553" v="22120" actId="255"/>
          <ac:spMkLst>
            <pc:docMk/>
            <pc:sldMk cId="3028875351" sldId="359"/>
            <ac:spMk id="4" creationId="{05EB9D6C-C3AD-4B16-ACFC-E125ED26DCE0}"/>
          </ac:spMkLst>
        </pc:spChg>
        <pc:spChg chg="add del mod">
          <ac:chgData name="Lucas Pereira De Mello" userId="f981a81a-cda7-47a4-b73b-110d454ae4b2" providerId="ADAL" clId="{5D3E7246-2E68-43D6-B3CC-39C9585AD0C9}" dt="2021-01-08T18:38:26.553" v="22146" actId="478"/>
          <ac:spMkLst>
            <pc:docMk/>
            <pc:sldMk cId="3028875351" sldId="359"/>
            <ac:spMk id="11" creationId="{7264FBCB-CC06-4EE8-B108-47D803B57B80}"/>
          </ac:spMkLst>
        </pc:spChg>
        <pc:spChg chg="add mod">
          <ac:chgData name="Lucas Pereira De Mello" userId="f981a81a-cda7-47a4-b73b-110d454ae4b2" providerId="ADAL" clId="{5D3E7246-2E68-43D6-B3CC-39C9585AD0C9}" dt="2021-01-08T18:38:33.677" v="22148" actId="1076"/>
          <ac:spMkLst>
            <pc:docMk/>
            <pc:sldMk cId="3028875351" sldId="359"/>
            <ac:spMk id="12" creationId="{8B8C892D-97E0-4803-B8A1-6F8B69CC94FE}"/>
          </ac:spMkLst>
        </pc:spChg>
        <pc:cxnChg chg="add mod">
          <ac:chgData name="Lucas Pereira De Mello" userId="f981a81a-cda7-47a4-b73b-110d454ae4b2" providerId="ADAL" clId="{5D3E7246-2E68-43D6-B3CC-39C9585AD0C9}" dt="2021-01-08T18:36:53.391" v="22117" actId="14100"/>
          <ac:cxnSpMkLst>
            <pc:docMk/>
            <pc:sldMk cId="3028875351" sldId="359"/>
            <ac:cxnSpMk id="6" creationId="{C7BB3EBD-B2A1-4101-8DDF-C9E0841D6C97}"/>
          </ac:cxnSpMkLst>
        </pc:cxnChg>
        <pc:cxnChg chg="add mod">
          <ac:chgData name="Lucas Pereira De Mello" userId="f981a81a-cda7-47a4-b73b-110d454ae4b2" providerId="ADAL" clId="{5D3E7246-2E68-43D6-B3CC-39C9585AD0C9}" dt="2021-01-08T18:38:45.453" v="22150" actId="1076"/>
          <ac:cxnSpMkLst>
            <pc:docMk/>
            <pc:sldMk cId="3028875351" sldId="359"/>
            <ac:cxnSpMk id="13" creationId="{7DD9FAE8-8C48-47EB-A2DE-3151E14289E5}"/>
          </ac:cxnSpMkLst>
        </pc:cxnChg>
      </pc:sldChg>
      <pc:sldChg chg="addSp delSp modSp add">
        <pc:chgData name="Lucas Pereira De Mello" userId="f981a81a-cda7-47a4-b73b-110d454ae4b2" providerId="ADAL" clId="{5D3E7246-2E68-43D6-B3CC-39C9585AD0C9}" dt="2021-01-08T18:57:20.162" v="22334" actId="20577"/>
        <pc:sldMkLst>
          <pc:docMk/>
          <pc:sldMk cId="2207163826" sldId="360"/>
        </pc:sldMkLst>
        <pc:spChg chg="mod">
          <ac:chgData name="Lucas Pereira De Mello" userId="f981a81a-cda7-47a4-b73b-110d454ae4b2" providerId="ADAL" clId="{5D3E7246-2E68-43D6-B3CC-39C9585AD0C9}" dt="2021-01-08T18:39:40.005" v="22155" actId="1076"/>
          <ac:spMkLst>
            <pc:docMk/>
            <pc:sldMk cId="2207163826" sldId="360"/>
            <ac:spMk id="2" creationId="{2DF2B37B-FDBF-4924-B7C5-517E15AF06EF}"/>
          </ac:spMkLst>
        </pc:spChg>
        <pc:spChg chg="mod">
          <ac:chgData name="Lucas Pereira De Mello" userId="f981a81a-cda7-47a4-b73b-110d454ae4b2" providerId="ADAL" clId="{5D3E7246-2E68-43D6-B3CC-39C9585AD0C9}" dt="2021-01-08T18:41:22.393" v="22224" actId="20577"/>
          <ac:spMkLst>
            <pc:docMk/>
            <pc:sldMk cId="2207163826" sldId="360"/>
            <ac:spMk id="3" creationId="{5DD720DA-EF63-4F86-BFEB-5672A317A695}"/>
          </ac:spMkLst>
        </pc:spChg>
        <pc:spChg chg="del">
          <ac:chgData name="Lucas Pereira De Mello" userId="f981a81a-cda7-47a4-b73b-110d454ae4b2" providerId="ADAL" clId="{5D3E7246-2E68-43D6-B3CC-39C9585AD0C9}" dt="2021-01-08T18:39:29.445" v="22153" actId="478"/>
          <ac:spMkLst>
            <pc:docMk/>
            <pc:sldMk cId="2207163826" sldId="360"/>
            <ac:spMk id="4" creationId="{05EB9D6C-C3AD-4B16-ACFC-E125ED26DCE0}"/>
          </ac:spMkLst>
        </pc:spChg>
        <pc:spChg chg="add mod">
          <ac:chgData name="Lucas Pereira De Mello" userId="f981a81a-cda7-47a4-b73b-110d454ae4b2" providerId="ADAL" clId="{5D3E7246-2E68-43D6-B3CC-39C9585AD0C9}" dt="2021-01-08T18:42:18.130" v="22232" actId="1076"/>
          <ac:spMkLst>
            <pc:docMk/>
            <pc:sldMk cId="2207163826" sldId="360"/>
            <ac:spMk id="5" creationId="{3D293447-1B35-41B2-AFF5-C2505D44DC99}"/>
          </ac:spMkLst>
        </pc:spChg>
        <pc:spChg chg="add mod">
          <ac:chgData name="Lucas Pereira De Mello" userId="f981a81a-cda7-47a4-b73b-110d454ae4b2" providerId="ADAL" clId="{5D3E7246-2E68-43D6-B3CC-39C9585AD0C9}" dt="2021-01-08T18:44:15.254" v="22241" actId="1076"/>
          <ac:spMkLst>
            <pc:docMk/>
            <pc:sldMk cId="2207163826" sldId="360"/>
            <ac:spMk id="9" creationId="{50E82502-F9E1-4DE0-8247-9D69AE585740}"/>
          </ac:spMkLst>
        </pc:spChg>
        <pc:spChg chg="add mod">
          <ac:chgData name="Lucas Pereira De Mello" userId="f981a81a-cda7-47a4-b73b-110d454ae4b2" providerId="ADAL" clId="{5D3E7246-2E68-43D6-B3CC-39C9585AD0C9}" dt="2021-01-08T18:47:18.238" v="22286" actId="113"/>
          <ac:spMkLst>
            <pc:docMk/>
            <pc:sldMk cId="2207163826" sldId="360"/>
            <ac:spMk id="10" creationId="{E48BB0B9-D6FC-4045-83CD-5154C6363727}"/>
          </ac:spMkLst>
        </pc:spChg>
        <pc:spChg chg="add mod">
          <ac:chgData name="Lucas Pereira De Mello" userId="f981a81a-cda7-47a4-b73b-110d454ae4b2" providerId="ADAL" clId="{5D3E7246-2E68-43D6-B3CC-39C9585AD0C9}" dt="2021-01-08T18:53:34.253" v="22302" actId="207"/>
          <ac:spMkLst>
            <pc:docMk/>
            <pc:sldMk cId="2207163826" sldId="360"/>
            <ac:spMk id="11" creationId="{52944093-762A-4849-86B1-B0EA1E65453E}"/>
          </ac:spMkLst>
        </pc:spChg>
        <pc:spChg chg="del">
          <ac:chgData name="Lucas Pereira De Mello" userId="f981a81a-cda7-47a4-b73b-110d454ae4b2" providerId="ADAL" clId="{5D3E7246-2E68-43D6-B3CC-39C9585AD0C9}" dt="2021-01-08T18:39:29.445" v="22153" actId="478"/>
          <ac:spMkLst>
            <pc:docMk/>
            <pc:sldMk cId="2207163826" sldId="360"/>
            <ac:spMk id="12" creationId="{8B8C892D-97E0-4803-B8A1-6F8B69CC94FE}"/>
          </ac:spMkLst>
        </pc:spChg>
        <pc:spChg chg="add mod">
          <ac:chgData name="Lucas Pereira De Mello" userId="f981a81a-cda7-47a4-b73b-110d454ae4b2" providerId="ADAL" clId="{5D3E7246-2E68-43D6-B3CC-39C9585AD0C9}" dt="2021-01-08T18:44:43.829" v="22245" actId="14100"/>
          <ac:spMkLst>
            <pc:docMk/>
            <pc:sldMk cId="2207163826" sldId="360"/>
            <ac:spMk id="14" creationId="{717780A1-24A8-44F4-A9A9-4ABD56C00836}"/>
          </ac:spMkLst>
        </pc:spChg>
        <pc:spChg chg="add mod">
          <ac:chgData name="Lucas Pereira De Mello" userId="f981a81a-cda7-47a4-b73b-110d454ae4b2" providerId="ADAL" clId="{5D3E7246-2E68-43D6-B3CC-39C9585AD0C9}" dt="2021-01-08T18:45:24.840" v="22255" actId="20577"/>
          <ac:spMkLst>
            <pc:docMk/>
            <pc:sldMk cId="2207163826" sldId="360"/>
            <ac:spMk id="15" creationId="{AD227707-4348-4BB8-BBDE-70D3483D0855}"/>
          </ac:spMkLst>
        </pc:spChg>
        <pc:spChg chg="add mod">
          <ac:chgData name="Lucas Pereira De Mello" userId="f981a81a-cda7-47a4-b73b-110d454ae4b2" providerId="ADAL" clId="{5D3E7246-2E68-43D6-B3CC-39C9585AD0C9}" dt="2021-01-08T18:45:44.596" v="22263" actId="20577"/>
          <ac:spMkLst>
            <pc:docMk/>
            <pc:sldMk cId="2207163826" sldId="360"/>
            <ac:spMk id="16" creationId="{D13B755B-DE11-42A6-B98E-0FBEECB3959A}"/>
          </ac:spMkLst>
        </pc:spChg>
        <pc:spChg chg="add mod">
          <ac:chgData name="Lucas Pereira De Mello" userId="f981a81a-cda7-47a4-b73b-110d454ae4b2" providerId="ADAL" clId="{5D3E7246-2E68-43D6-B3CC-39C9585AD0C9}" dt="2021-01-08T18:45:40.423" v="22261" actId="20577"/>
          <ac:spMkLst>
            <pc:docMk/>
            <pc:sldMk cId="2207163826" sldId="360"/>
            <ac:spMk id="17" creationId="{F26C6AE2-8B9F-4EE3-9B5A-F42F8EABD2C4}"/>
          </ac:spMkLst>
        </pc:spChg>
        <pc:spChg chg="add mod">
          <ac:chgData name="Lucas Pereira De Mello" userId="f981a81a-cda7-47a4-b73b-110d454ae4b2" providerId="ADAL" clId="{5D3E7246-2E68-43D6-B3CC-39C9585AD0C9}" dt="2021-01-08T18:45:32.065" v="22257" actId="20577"/>
          <ac:spMkLst>
            <pc:docMk/>
            <pc:sldMk cId="2207163826" sldId="360"/>
            <ac:spMk id="18" creationId="{89BE7230-EFB9-4753-8A3F-D12299C5CEA9}"/>
          </ac:spMkLst>
        </pc:spChg>
        <pc:spChg chg="add mod">
          <ac:chgData name="Lucas Pereira De Mello" userId="f981a81a-cda7-47a4-b73b-110d454ae4b2" providerId="ADAL" clId="{5D3E7246-2E68-43D6-B3CC-39C9585AD0C9}" dt="2021-01-08T18:46:05.528" v="22265" actId="1076"/>
          <ac:spMkLst>
            <pc:docMk/>
            <pc:sldMk cId="2207163826" sldId="360"/>
            <ac:spMk id="19" creationId="{7A14E6B5-126B-48D0-9693-CA266CC532BE}"/>
          </ac:spMkLst>
        </pc:spChg>
        <pc:spChg chg="add mod">
          <ac:chgData name="Lucas Pereira De Mello" userId="f981a81a-cda7-47a4-b73b-110d454ae4b2" providerId="ADAL" clId="{5D3E7246-2E68-43D6-B3CC-39C9585AD0C9}" dt="2021-01-08T18:46:24.546" v="22278" actId="20577"/>
          <ac:spMkLst>
            <pc:docMk/>
            <pc:sldMk cId="2207163826" sldId="360"/>
            <ac:spMk id="20" creationId="{50FBCD64-61C0-483D-940C-29DA5BD2176E}"/>
          </ac:spMkLst>
        </pc:spChg>
        <pc:spChg chg="add mod">
          <ac:chgData name="Lucas Pereira De Mello" userId="f981a81a-cda7-47a4-b73b-110d454ae4b2" providerId="ADAL" clId="{5D3E7246-2E68-43D6-B3CC-39C9585AD0C9}" dt="2021-01-08T18:46:41.039" v="22282" actId="20577"/>
          <ac:spMkLst>
            <pc:docMk/>
            <pc:sldMk cId="2207163826" sldId="360"/>
            <ac:spMk id="21" creationId="{A9019BD9-4B24-42A1-BD5E-7C513A052463}"/>
          </ac:spMkLst>
        </pc:spChg>
        <pc:spChg chg="add del mod">
          <ac:chgData name="Lucas Pereira De Mello" userId="f981a81a-cda7-47a4-b73b-110d454ae4b2" providerId="ADAL" clId="{5D3E7246-2E68-43D6-B3CC-39C9585AD0C9}" dt="2021-01-08T18:52:12.201" v="22293" actId="478"/>
          <ac:spMkLst>
            <pc:docMk/>
            <pc:sldMk cId="2207163826" sldId="360"/>
            <ac:spMk id="22" creationId="{8212D3CB-CD16-47D9-80CB-B04B03E9EB1C}"/>
          </ac:spMkLst>
        </pc:spChg>
        <pc:spChg chg="add del mod">
          <ac:chgData name="Lucas Pereira De Mello" userId="f981a81a-cda7-47a4-b73b-110d454ae4b2" providerId="ADAL" clId="{5D3E7246-2E68-43D6-B3CC-39C9585AD0C9}" dt="2021-01-08T18:52:13.670" v="22294" actId="478"/>
          <ac:spMkLst>
            <pc:docMk/>
            <pc:sldMk cId="2207163826" sldId="360"/>
            <ac:spMk id="23" creationId="{21219F19-A267-4317-86BB-048D882E2329}"/>
          </ac:spMkLst>
        </pc:spChg>
        <pc:spChg chg="add mod">
          <ac:chgData name="Lucas Pereira De Mello" userId="f981a81a-cda7-47a4-b73b-110d454ae4b2" providerId="ADAL" clId="{5D3E7246-2E68-43D6-B3CC-39C9585AD0C9}" dt="2021-01-08T18:55:47.855" v="22320" actId="1076"/>
          <ac:spMkLst>
            <pc:docMk/>
            <pc:sldMk cId="2207163826" sldId="360"/>
            <ac:spMk id="25" creationId="{7C89DAA3-024A-4E37-BD38-1C8E4EFF7A3C}"/>
          </ac:spMkLst>
        </pc:spChg>
        <pc:spChg chg="add mod">
          <ac:chgData name="Lucas Pereira De Mello" userId="f981a81a-cda7-47a4-b73b-110d454ae4b2" providerId="ADAL" clId="{5D3E7246-2E68-43D6-B3CC-39C9585AD0C9}" dt="2021-01-08T18:56:12.901" v="22325" actId="1076"/>
          <ac:spMkLst>
            <pc:docMk/>
            <pc:sldMk cId="2207163826" sldId="360"/>
            <ac:spMk id="26" creationId="{E961C65A-F2FD-4A68-AD50-1198BD77123E}"/>
          </ac:spMkLst>
        </pc:spChg>
        <pc:spChg chg="add mod">
          <ac:chgData name="Lucas Pereira De Mello" userId="f981a81a-cda7-47a4-b73b-110d454ae4b2" providerId="ADAL" clId="{5D3E7246-2E68-43D6-B3CC-39C9585AD0C9}" dt="2021-01-08T18:56:58.079" v="22330" actId="1076"/>
          <ac:spMkLst>
            <pc:docMk/>
            <pc:sldMk cId="2207163826" sldId="360"/>
            <ac:spMk id="29" creationId="{CB6E42C7-59AF-45F2-B50D-05A428C4F41A}"/>
          </ac:spMkLst>
        </pc:spChg>
        <pc:spChg chg="add mod">
          <ac:chgData name="Lucas Pereira De Mello" userId="f981a81a-cda7-47a4-b73b-110d454ae4b2" providerId="ADAL" clId="{5D3E7246-2E68-43D6-B3CC-39C9585AD0C9}" dt="2021-01-08T18:57:20.162" v="22334" actId="20577"/>
          <ac:spMkLst>
            <pc:docMk/>
            <pc:sldMk cId="2207163826" sldId="360"/>
            <ac:spMk id="30" creationId="{481F5DD2-273B-4E8A-9881-F85983D1AD06}"/>
          </ac:spMkLst>
        </pc:spChg>
        <pc:graphicFrameChg chg="add mod">
          <ac:chgData name="Lucas Pereira De Mello" userId="f981a81a-cda7-47a4-b73b-110d454ae4b2" providerId="ADAL" clId="{5D3E7246-2E68-43D6-B3CC-39C9585AD0C9}" dt="2021-01-08T18:55:40.576" v="22319"/>
          <ac:graphicFrameMkLst>
            <pc:docMk/>
            <pc:sldMk cId="2207163826" sldId="360"/>
            <ac:graphicFrameMk id="24" creationId="{975AD7F1-8A2C-49C9-ABFF-603D4389782F}"/>
          </ac:graphicFrameMkLst>
        </pc:graphicFrameChg>
        <pc:cxnChg chg="del">
          <ac:chgData name="Lucas Pereira De Mello" userId="f981a81a-cda7-47a4-b73b-110d454ae4b2" providerId="ADAL" clId="{5D3E7246-2E68-43D6-B3CC-39C9585AD0C9}" dt="2021-01-08T18:39:29.445" v="22153" actId="478"/>
          <ac:cxnSpMkLst>
            <pc:docMk/>
            <pc:sldMk cId="2207163826" sldId="360"/>
            <ac:cxnSpMk id="6" creationId="{C7BB3EBD-B2A1-4101-8DDF-C9E0841D6C97}"/>
          </ac:cxnSpMkLst>
        </pc:cxnChg>
        <pc:cxnChg chg="del">
          <ac:chgData name="Lucas Pereira De Mello" userId="f981a81a-cda7-47a4-b73b-110d454ae4b2" providerId="ADAL" clId="{5D3E7246-2E68-43D6-B3CC-39C9585AD0C9}" dt="2021-01-08T18:39:29.445" v="22153" actId="478"/>
          <ac:cxnSpMkLst>
            <pc:docMk/>
            <pc:sldMk cId="2207163826" sldId="360"/>
            <ac:cxnSpMk id="13" creationId="{7DD9FAE8-8C48-47EB-A2DE-3151E14289E5}"/>
          </ac:cxnSpMkLst>
        </pc:cxnChg>
        <pc:cxnChg chg="add mod">
          <ac:chgData name="Lucas Pereira De Mello" userId="f981a81a-cda7-47a4-b73b-110d454ae4b2" providerId="ADAL" clId="{5D3E7246-2E68-43D6-B3CC-39C9585AD0C9}" dt="2021-01-08T18:56:35.852" v="22328" actId="1582"/>
          <ac:cxnSpMkLst>
            <pc:docMk/>
            <pc:sldMk cId="2207163826" sldId="360"/>
            <ac:cxnSpMk id="28" creationId="{086EB7CD-3640-4A20-A98B-89E6947DBE18}"/>
          </ac:cxnSpMkLst>
        </pc:cxnChg>
      </pc:sldChg>
      <pc:sldChg chg="delSp modSp add">
        <pc:chgData name="Lucas Pereira De Mello" userId="f981a81a-cda7-47a4-b73b-110d454ae4b2" providerId="ADAL" clId="{5D3E7246-2E68-43D6-B3CC-39C9585AD0C9}" dt="2021-01-08T19:05:43.021" v="22828" actId="20577"/>
        <pc:sldMkLst>
          <pc:docMk/>
          <pc:sldMk cId="3613425765" sldId="361"/>
        </pc:sldMkLst>
        <pc:spChg chg="mod">
          <ac:chgData name="Lucas Pereira De Mello" userId="f981a81a-cda7-47a4-b73b-110d454ae4b2" providerId="ADAL" clId="{5D3E7246-2E68-43D6-B3CC-39C9585AD0C9}" dt="2021-01-08T19:05:43.021" v="22828" actId="20577"/>
          <ac:spMkLst>
            <pc:docMk/>
            <pc:sldMk cId="3613425765" sldId="361"/>
            <ac:spMk id="3" creationId="{5DD720DA-EF63-4F86-BFEB-5672A317A695}"/>
          </ac:spMkLst>
        </pc:spChg>
        <pc:spChg chg="del">
          <ac:chgData name="Lucas Pereira De Mello" userId="f981a81a-cda7-47a4-b73b-110d454ae4b2" providerId="ADAL" clId="{5D3E7246-2E68-43D6-B3CC-39C9585AD0C9}" dt="2021-01-08T18:58:33.303" v="22337" actId="478"/>
          <ac:spMkLst>
            <pc:docMk/>
            <pc:sldMk cId="3613425765" sldId="361"/>
            <ac:spMk id="5" creationId="{3D293447-1B35-41B2-AFF5-C2505D44DC99}"/>
          </ac:spMkLst>
        </pc:spChg>
        <pc:spChg chg="del">
          <ac:chgData name="Lucas Pereira De Mello" userId="f981a81a-cda7-47a4-b73b-110d454ae4b2" providerId="ADAL" clId="{5D3E7246-2E68-43D6-B3CC-39C9585AD0C9}" dt="2021-01-08T18:58:33.303" v="22337" actId="478"/>
          <ac:spMkLst>
            <pc:docMk/>
            <pc:sldMk cId="3613425765" sldId="361"/>
            <ac:spMk id="9" creationId="{50E82502-F9E1-4DE0-8247-9D69AE585740}"/>
          </ac:spMkLst>
        </pc:spChg>
        <pc:spChg chg="del">
          <ac:chgData name="Lucas Pereira De Mello" userId="f981a81a-cda7-47a4-b73b-110d454ae4b2" providerId="ADAL" clId="{5D3E7246-2E68-43D6-B3CC-39C9585AD0C9}" dt="2021-01-08T18:58:33.303" v="22337" actId="478"/>
          <ac:spMkLst>
            <pc:docMk/>
            <pc:sldMk cId="3613425765" sldId="361"/>
            <ac:spMk id="10" creationId="{E48BB0B9-D6FC-4045-83CD-5154C6363727}"/>
          </ac:spMkLst>
        </pc:spChg>
        <pc:spChg chg="del">
          <ac:chgData name="Lucas Pereira De Mello" userId="f981a81a-cda7-47a4-b73b-110d454ae4b2" providerId="ADAL" clId="{5D3E7246-2E68-43D6-B3CC-39C9585AD0C9}" dt="2021-01-08T18:58:33.303" v="22337" actId="478"/>
          <ac:spMkLst>
            <pc:docMk/>
            <pc:sldMk cId="3613425765" sldId="361"/>
            <ac:spMk id="11" creationId="{52944093-762A-4849-86B1-B0EA1E65453E}"/>
          </ac:spMkLst>
        </pc:spChg>
        <pc:spChg chg="del">
          <ac:chgData name="Lucas Pereira De Mello" userId="f981a81a-cda7-47a4-b73b-110d454ae4b2" providerId="ADAL" clId="{5D3E7246-2E68-43D6-B3CC-39C9585AD0C9}" dt="2021-01-08T18:58:33.303" v="22337" actId="478"/>
          <ac:spMkLst>
            <pc:docMk/>
            <pc:sldMk cId="3613425765" sldId="361"/>
            <ac:spMk id="14" creationId="{717780A1-24A8-44F4-A9A9-4ABD56C00836}"/>
          </ac:spMkLst>
        </pc:spChg>
        <pc:spChg chg="del">
          <ac:chgData name="Lucas Pereira De Mello" userId="f981a81a-cda7-47a4-b73b-110d454ae4b2" providerId="ADAL" clId="{5D3E7246-2E68-43D6-B3CC-39C9585AD0C9}" dt="2021-01-08T18:58:33.303" v="22337" actId="478"/>
          <ac:spMkLst>
            <pc:docMk/>
            <pc:sldMk cId="3613425765" sldId="361"/>
            <ac:spMk id="15" creationId="{AD227707-4348-4BB8-BBDE-70D3483D0855}"/>
          </ac:spMkLst>
        </pc:spChg>
        <pc:spChg chg="del">
          <ac:chgData name="Lucas Pereira De Mello" userId="f981a81a-cda7-47a4-b73b-110d454ae4b2" providerId="ADAL" clId="{5D3E7246-2E68-43D6-B3CC-39C9585AD0C9}" dt="2021-01-08T18:58:33.303" v="22337" actId="478"/>
          <ac:spMkLst>
            <pc:docMk/>
            <pc:sldMk cId="3613425765" sldId="361"/>
            <ac:spMk id="16" creationId="{D13B755B-DE11-42A6-B98E-0FBEECB3959A}"/>
          </ac:spMkLst>
        </pc:spChg>
        <pc:spChg chg="del">
          <ac:chgData name="Lucas Pereira De Mello" userId="f981a81a-cda7-47a4-b73b-110d454ae4b2" providerId="ADAL" clId="{5D3E7246-2E68-43D6-B3CC-39C9585AD0C9}" dt="2021-01-08T18:58:33.303" v="22337" actId="478"/>
          <ac:spMkLst>
            <pc:docMk/>
            <pc:sldMk cId="3613425765" sldId="361"/>
            <ac:spMk id="17" creationId="{F26C6AE2-8B9F-4EE3-9B5A-F42F8EABD2C4}"/>
          </ac:spMkLst>
        </pc:spChg>
        <pc:spChg chg="del">
          <ac:chgData name="Lucas Pereira De Mello" userId="f981a81a-cda7-47a4-b73b-110d454ae4b2" providerId="ADAL" clId="{5D3E7246-2E68-43D6-B3CC-39C9585AD0C9}" dt="2021-01-08T18:58:33.303" v="22337" actId="478"/>
          <ac:spMkLst>
            <pc:docMk/>
            <pc:sldMk cId="3613425765" sldId="361"/>
            <ac:spMk id="18" creationId="{89BE7230-EFB9-4753-8A3F-D12299C5CEA9}"/>
          </ac:spMkLst>
        </pc:spChg>
        <pc:spChg chg="del">
          <ac:chgData name="Lucas Pereira De Mello" userId="f981a81a-cda7-47a4-b73b-110d454ae4b2" providerId="ADAL" clId="{5D3E7246-2E68-43D6-B3CC-39C9585AD0C9}" dt="2021-01-08T18:58:33.303" v="22337" actId="478"/>
          <ac:spMkLst>
            <pc:docMk/>
            <pc:sldMk cId="3613425765" sldId="361"/>
            <ac:spMk id="19" creationId="{7A14E6B5-126B-48D0-9693-CA266CC532BE}"/>
          </ac:spMkLst>
        </pc:spChg>
        <pc:spChg chg="del">
          <ac:chgData name="Lucas Pereira De Mello" userId="f981a81a-cda7-47a4-b73b-110d454ae4b2" providerId="ADAL" clId="{5D3E7246-2E68-43D6-B3CC-39C9585AD0C9}" dt="2021-01-08T18:58:33.303" v="22337" actId="478"/>
          <ac:spMkLst>
            <pc:docMk/>
            <pc:sldMk cId="3613425765" sldId="361"/>
            <ac:spMk id="20" creationId="{50FBCD64-61C0-483D-940C-29DA5BD2176E}"/>
          </ac:spMkLst>
        </pc:spChg>
        <pc:spChg chg="del">
          <ac:chgData name="Lucas Pereira De Mello" userId="f981a81a-cda7-47a4-b73b-110d454ae4b2" providerId="ADAL" clId="{5D3E7246-2E68-43D6-B3CC-39C9585AD0C9}" dt="2021-01-08T18:58:33.303" v="22337" actId="478"/>
          <ac:spMkLst>
            <pc:docMk/>
            <pc:sldMk cId="3613425765" sldId="361"/>
            <ac:spMk id="21" creationId="{A9019BD9-4B24-42A1-BD5E-7C513A052463}"/>
          </ac:spMkLst>
        </pc:spChg>
        <pc:spChg chg="del">
          <ac:chgData name="Lucas Pereira De Mello" userId="f981a81a-cda7-47a4-b73b-110d454ae4b2" providerId="ADAL" clId="{5D3E7246-2E68-43D6-B3CC-39C9585AD0C9}" dt="2021-01-08T18:58:33.303" v="22337" actId="478"/>
          <ac:spMkLst>
            <pc:docMk/>
            <pc:sldMk cId="3613425765" sldId="361"/>
            <ac:spMk id="25" creationId="{7C89DAA3-024A-4E37-BD38-1C8E4EFF7A3C}"/>
          </ac:spMkLst>
        </pc:spChg>
        <pc:spChg chg="del">
          <ac:chgData name="Lucas Pereira De Mello" userId="f981a81a-cda7-47a4-b73b-110d454ae4b2" providerId="ADAL" clId="{5D3E7246-2E68-43D6-B3CC-39C9585AD0C9}" dt="2021-01-08T18:58:33.303" v="22337" actId="478"/>
          <ac:spMkLst>
            <pc:docMk/>
            <pc:sldMk cId="3613425765" sldId="361"/>
            <ac:spMk id="26" creationId="{E961C65A-F2FD-4A68-AD50-1198BD77123E}"/>
          </ac:spMkLst>
        </pc:spChg>
        <pc:spChg chg="del">
          <ac:chgData name="Lucas Pereira De Mello" userId="f981a81a-cda7-47a4-b73b-110d454ae4b2" providerId="ADAL" clId="{5D3E7246-2E68-43D6-B3CC-39C9585AD0C9}" dt="2021-01-08T18:58:33.303" v="22337" actId="478"/>
          <ac:spMkLst>
            <pc:docMk/>
            <pc:sldMk cId="3613425765" sldId="361"/>
            <ac:spMk id="29" creationId="{CB6E42C7-59AF-45F2-B50D-05A428C4F41A}"/>
          </ac:spMkLst>
        </pc:spChg>
        <pc:spChg chg="del">
          <ac:chgData name="Lucas Pereira De Mello" userId="f981a81a-cda7-47a4-b73b-110d454ae4b2" providerId="ADAL" clId="{5D3E7246-2E68-43D6-B3CC-39C9585AD0C9}" dt="2021-01-08T18:58:33.303" v="22337" actId="478"/>
          <ac:spMkLst>
            <pc:docMk/>
            <pc:sldMk cId="3613425765" sldId="361"/>
            <ac:spMk id="30" creationId="{481F5DD2-273B-4E8A-9881-F85983D1AD06}"/>
          </ac:spMkLst>
        </pc:spChg>
        <pc:graphicFrameChg chg="del">
          <ac:chgData name="Lucas Pereira De Mello" userId="f981a81a-cda7-47a4-b73b-110d454ae4b2" providerId="ADAL" clId="{5D3E7246-2E68-43D6-B3CC-39C9585AD0C9}" dt="2021-01-08T18:58:27.789" v="22336" actId="478"/>
          <ac:graphicFrameMkLst>
            <pc:docMk/>
            <pc:sldMk cId="3613425765" sldId="361"/>
            <ac:graphicFrameMk id="24" creationId="{975AD7F1-8A2C-49C9-ABFF-603D4389782F}"/>
          </ac:graphicFrameMkLst>
        </pc:graphicFrameChg>
        <pc:cxnChg chg="del">
          <ac:chgData name="Lucas Pereira De Mello" userId="f981a81a-cda7-47a4-b73b-110d454ae4b2" providerId="ADAL" clId="{5D3E7246-2E68-43D6-B3CC-39C9585AD0C9}" dt="2021-01-08T18:58:33.303" v="22337" actId="478"/>
          <ac:cxnSpMkLst>
            <pc:docMk/>
            <pc:sldMk cId="3613425765" sldId="361"/>
            <ac:cxnSpMk id="28" creationId="{086EB7CD-3640-4A20-A98B-89E6947DBE18}"/>
          </ac:cxnSpMkLst>
        </pc:cxnChg>
      </pc:sldChg>
      <pc:sldChg chg="modSp add">
        <pc:chgData name="Lucas Pereira De Mello" userId="f981a81a-cda7-47a4-b73b-110d454ae4b2" providerId="ADAL" clId="{5D3E7246-2E68-43D6-B3CC-39C9585AD0C9}" dt="2021-01-12T14:30:19.001" v="22962" actId="20577"/>
        <pc:sldMkLst>
          <pc:docMk/>
          <pc:sldMk cId="1740028028" sldId="362"/>
        </pc:sldMkLst>
        <pc:spChg chg="mod">
          <ac:chgData name="Lucas Pereira De Mello" userId="f981a81a-cda7-47a4-b73b-110d454ae4b2" providerId="ADAL" clId="{5D3E7246-2E68-43D6-B3CC-39C9585AD0C9}" dt="2021-01-12T14:30:19.001" v="22962" actId="20577"/>
          <ac:spMkLst>
            <pc:docMk/>
            <pc:sldMk cId="1740028028" sldId="362"/>
            <ac:spMk id="3" creationId="{5DD720DA-EF63-4F86-BFEB-5672A317A695}"/>
          </ac:spMkLst>
        </pc:spChg>
      </pc:sldChg>
      <pc:sldChg chg="modSp add">
        <pc:chgData name="Lucas Pereira De Mello" userId="f981a81a-cda7-47a4-b73b-110d454ae4b2" providerId="ADAL" clId="{5D3E7246-2E68-43D6-B3CC-39C9585AD0C9}" dt="2021-01-12T14:33:47.801" v="23288" actId="20577"/>
        <pc:sldMkLst>
          <pc:docMk/>
          <pc:sldMk cId="3422978107" sldId="363"/>
        </pc:sldMkLst>
        <pc:spChg chg="mod">
          <ac:chgData name="Lucas Pereira De Mello" userId="f981a81a-cda7-47a4-b73b-110d454ae4b2" providerId="ADAL" clId="{5D3E7246-2E68-43D6-B3CC-39C9585AD0C9}" dt="2021-01-12T14:33:47.801" v="23288" actId="20577"/>
          <ac:spMkLst>
            <pc:docMk/>
            <pc:sldMk cId="3422978107" sldId="363"/>
            <ac:spMk id="3" creationId="{5DD720DA-EF63-4F86-BFEB-5672A317A695}"/>
          </ac:spMkLst>
        </pc:spChg>
      </pc:sldChg>
      <pc:sldChg chg="addSp delSp modSp add">
        <pc:chgData name="Lucas Pereira De Mello" userId="f981a81a-cda7-47a4-b73b-110d454ae4b2" providerId="ADAL" clId="{5D3E7246-2E68-43D6-B3CC-39C9585AD0C9}" dt="2021-01-12T15:30:40.274" v="23863" actId="14100"/>
        <pc:sldMkLst>
          <pc:docMk/>
          <pc:sldMk cId="1111838671" sldId="364"/>
        </pc:sldMkLst>
        <pc:spChg chg="mod">
          <ac:chgData name="Lucas Pereira De Mello" userId="f981a81a-cda7-47a4-b73b-110d454ae4b2" providerId="ADAL" clId="{5D3E7246-2E68-43D6-B3CC-39C9585AD0C9}" dt="2021-01-12T14:36:56.930" v="23559" actId="20577"/>
          <ac:spMkLst>
            <pc:docMk/>
            <pc:sldMk cId="1111838671" sldId="364"/>
            <ac:spMk id="3" creationId="{5DD720DA-EF63-4F86-BFEB-5672A317A695}"/>
          </ac:spMkLst>
        </pc:spChg>
        <pc:spChg chg="add mod">
          <ac:chgData name="Lucas Pereira De Mello" userId="f981a81a-cda7-47a4-b73b-110d454ae4b2" providerId="ADAL" clId="{5D3E7246-2E68-43D6-B3CC-39C9585AD0C9}" dt="2021-01-12T14:38:11.316" v="23579" actId="20577"/>
          <ac:spMkLst>
            <pc:docMk/>
            <pc:sldMk cId="1111838671" sldId="364"/>
            <ac:spMk id="4" creationId="{2EB3A6B4-78EF-4AE7-8E09-87963C4A80DE}"/>
          </ac:spMkLst>
        </pc:spChg>
        <pc:spChg chg="add mod">
          <ac:chgData name="Lucas Pereira De Mello" userId="f981a81a-cda7-47a4-b73b-110d454ae4b2" providerId="ADAL" clId="{5D3E7246-2E68-43D6-B3CC-39C9585AD0C9}" dt="2021-01-12T14:40:26.415" v="23627" actId="1076"/>
          <ac:spMkLst>
            <pc:docMk/>
            <pc:sldMk cId="1111838671" sldId="364"/>
            <ac:spMk id="5" creationId="{DEFEFE21-411F-4C03-AAF8-08BEC5F98570}"/>
          </ac:spMkLst>
        </pc:spChg>
        <pc:spChg chg="add mod">
          <ac:chgData name="Lucas Pereira De Mello" userId="f981a81a-cda7-47a4-b73b-110d454ae4b2" providerId="ADAL" clId="{5D3E7246-2E68-43D6-B3CC-39C9585AD0C9}" dt="2021-01-12T14:38:28.146" v="23590" actId="20577"/>
          <ac:spMkLst>
            <pc:docMk/>
            <pc:sldMk cId="1111838671" sldId="364"/>
            <ac:spMk id="9" creationId="{13735925-3116-4BF9-9A50-2C0A85B4ABD2}"/>
          </ac:spMkLst>
        </pc:spChg>
        <pc:spChg chg="add mod">
          <ac:chgData name="Lucas Pereira De Mello" userId="f981a81a-cda7-47a4-b73b-110d454ae4b2" providerId="ADAL" clId="{5D3E7246-2E68-43D6-B3CC-39C9585AD0C9}" dt="2021-01-12T14:39:33.766" v="23610" actId="20577"/>
          <ac:spMkLst>
            <pc:docMk/>
            <pc:sldMk cId="1111838671" sldId="364"/>
            <ac:spMk id="10" creationId="{143CCDFA-8225-490C-BD58-BF278373BF2E}"/>
          </ac:spMkLst>
        </pc:spChg>
        <pc:spChg chg="add mod">
          <ac:chgData name="Lucas Pereira De Mello" userId="f981a81a-cda7-47a4-b73b-110d454ae4b2" providerId="ADAL" clId="{5D3E7246-2E68-43D6-B3CC-39C9585AD0C9}" dt="2021-01-12T14:39:26.468" v="23607" actId="20577"/>
          <ac:spMkLst>
            <pc:docMk/>
            <pc:sldMk cId="1111838671" sldId="364"/>
            <ac:spMk id="11" creationId="{2B7C0B04-D31C-41BF-A154-C4E0E5F31A7F}"/>
          </ac:spMkLst>
        </pc:spChg>
        <pc:spChg chg="add mod">
          <ac:chgData name="Lucas Pereira De Mello" userId="f981a81a-cda7-47a4-b73b-110d454ae4b2" providerId="ADAL" clId="{5D3E7246-2E68-43D6-B3CC-39C9585AD0C9}" dt="2021-01-12T14:39:45.114" v="23621" actId="20577"/>
          <ac:spMkLst>
            <pc:docMk/>
            <pc:sldMk cId="1111838671" sldId="364"/>
            <ac:spMk id="12" creationId="{E7D3D25A-8E4D-40AA-82B4-BA1AD693105E}"/>
          </ac:spMkLst>
        </pc:spChg>
        <pc:spChg chg="add mod">
          <ac:chgData name="Lucas Pereira De Mello" userId="f981a81a-cda7-47a4-b73b-110d454ae4b2" providerId="ADAL" clId="{5D3E7246-2E68-43D6-B3CC-39C9585AD0C9}" dt="2021-01-12T14:40:40.753" v="23631" actId="20577"/>
          <ac:spMkLst>
            <pc:docMk/>
            <pc:sldMk cId="1111838671" sldId="364"/>
            <ac:spMk id="13" creationId="{423A1779-3AD9-4887-A459-72F41B820097}"/>
          </ac:spMkLst>
        </pc:spChg>
        <pc:spChg chg="add mod">
          <ac:chgData name="Lucas Pereira De Mello" userId="f981a81a-cda7-47a4-b73b-110d454ae4b2" providerId="ADAL" clId="{5D3E7246-2E68-43D6-B3CC-39C9585AD0C9}" dt="2021-01-12T14:40:56.313" v="23635" actId="20577"/>
          <ac:spMkLst>
            <pc:docMk/>
            <pc:sldMk cId="1111838671" sldId="364"/>
            <ac:spMk id="14" creationId="{7B75B1DC-255F-4BF0-A3E1-C317496A8014}"/>
          </ac:spMkLst>
        </pc:spChg>
        <pc:spChg chg="add mod">
          <ac:chgData name="Lucas Pereira De Mello" userId="f981a81a-cda7-47a4-b73b-110d454ae4b2" providerId="ADAL" clId="{5D3E7246-2E68-43D6-B3CC-39C9585AD0C9}" dt="2021-01-12T14:41:10.834" v="23637" actId="1076"/>
          <ac:spMkLst>
            <pc:docMk/>
            <pc:sldMk cId="1111838671" sldId="364"/>
            <ac:spMk id="15" creationId="{D4054967-61B0-401C-AA31-D56AF245E81C}"/>
          </ac:spMkLst>
        </pc:spChg>
        <pc:spChg chg="add mod">
          <ac:chgData name="Lucas Pereira De Mello" userId="f981a81a-cda7-47a4-b73b-110d454ae4b2" providerId="ADAL" clId="{5D3E7246-2E68-43D6-B3CC-39C9585AD0C9}" dt="2021-01-12T14:41:26.278" v="23639" actId="1076"/>
          <ac:spMkLst>
            <pc:docMk/>
            <pc:sldMk cId="1111838671" sldId="364"/>
            <ac:spMk id="16" creationId="{FE5E0423-2493-4769-9C00-3DAF1C2B7DA5}"/>
          </ac:spMkLst>
        </pc:spChg>
        <pc:spChg chg="add mod">
          <ac:chgData name="Lucas Pereira De Mello" userId="f981a81a-cda7-47a4-b73b-110d454ae4b2" providerId="ADAL" clId="{5D3E7246-2E68-43D6-B3CC-39C9585AD0C9}" dt="2021-01-12T14:42:18.434" v="23646" actId="1076"/>
          <ac:spMkLst>
            <pc:docMk/>
            <pc:sldMk cId="1111838671" sldId="364"/>
            <ac:spMk id="17" creationId="{F5E0714C-AE80-403C-8389-2FEA1FDD5EC9}"/>
          </ac:spMkLst>
        </pc:spChg>
        <pc:spChg chg="add mod">
          <ac:chgData name="Lucas Pereira De Mello" userId="f981a81a-cda7-47a4-b73b-110d454ae4b2" providerId="ADAL" clId="{5D3E7246-2E68-43D6-B3CC-39C9585AD0C9}" dt="2021-01-12T14:54:51.994" v="23652" actId="1076"/>
          <ac:spMkLst>
            <pc:docMk/>
            <pc:sldMk cId="1111838671" sldId="364"/>
            <ac:spMk id="18" creationId="{9E5A8C5A-A795-4436-BABD-67D32B3147CD}"/>
          </ac:spMkLst>
        </pc:spChg>
        <pc:spChg chg="add del mod">
          <ac:chgData name="Lucas Pereira De Mello" userId="f981a81a-cda7-47a4-b73b-110d454ae4b2" providerId="ADAL" clId="{5D3E7246-2E68-43D6-B3CC-39C9585AD0C9}" dt="2021-01-12T14:55:35.405" v="23655" actId="478"/>
          <ac:spMkLst>
            <pc:docMk/>
            <pc:sldMk cId="1111838671" sldId="364"/>
            <ac:spMk id="19" creationId="{57F084F9-B94E-4394-8878-35864AAC75F2}"/>
          </ac:spMkLst>
        </pc:spChg>
        <pc:spChg chg="add del">
          <ac:chgData name="Lucas Pereira De Mello" userId="f981a81a-cda7-47a4-b73b-110d454ae4b2" providerId="ADAL" clId="{5D3E7246-2E68-43D6-B3CC-39C9585AD0C9}" dt="2021-01-12T14:55:53.916" v="23657"/>
          <ac:spMkLst>
            <pc:docMk/>
            <pc:sldMk cId="1111838671" sldId="364"/>
            <ac:spMk id="20" creationId="{9085C589-D1FC-40C8-9B3D-B8FA2DC8A802}"/>
          </ac:spMkLst>
        </pc:spChg>
        <pc:spChg chg="add mod">
          <ac:chgData name="Lucas Pereira De Mello" userId="f981a81a-cda7-47a4-b73b-110d454ae4b2" providerId="ADAL" clId="{5D3E7246-2E68-43D6-B3CC-39C9585AD0C9}" dt="2021-01-12T15:30:40.274" v="23863" actId="14100"/>
          <ac:spMkLst>
            <pc:docMk/>
            <pc:sldMk cId="1111838671" sldId="364"/>
            <ac:spMk id="21" creationId="{9CB245F6-2CD4-4B52-AD05-62A0D9BDF36E}"/>
          </ac:spMkLst>
        </pc:spChg>
      </pc:sldChg>
      <pc:sldChg chg="delSp modSp add">
        <pc:chgData name="Lucas Pereira De Mello" userId="f981a81a-cda7-47a4-b73b-110d454ae4b2" providerId="ADAL" clId="{5D3E7246-2E68-43D6-B3CC-39C9585AD0C9}" dt="2021-01-12T15:33:22.075" v="24120" actId="5793"/>
        <pc:sldMkLst>
          <pc:docMk/>
          <pc:sldMk cId="2647457711" sldId="365"/>
        </pc:sldMkLst>
        <pc:spChg chg="mod">
          <ac:chgData name="Lucas Pereira De Mello" userId="f981a81a-cda7-47a4-b73b-110d454ae4b2" providerId="ADAL" clId="{5D3E7246-2E68-43D6-B3CC-39C9585AD0C9}" dt="2021-01-12T15:33:22.075" v="24120" actId="5793"/>
          <ac:spMkLst>
            <pc:docMk/>
            <pc:sldMk cId="2647457711" sldId="365"/>
            <ac:spMk id="3" creationId="{5DD720DA-EF63-4F86-BFEB-5672A317A695}"/>
          </ac:spMkLst>
        </pc:spChg>
        <pc:spChg chg="del">
          <ac:chgData name="Lucas Pereira De Mello" userId="f981a81a-cda7-47a4-b73b-110d454ae4b2" providerId="ADAL" clId="{5D3E7246-2E68-43D6-B3CC-39C9585AD0C9}" dt="2021-01-12T15:31:08.540" v="23865" actId="478"/>
          <ac:spMkLst>
            <pc:docMk/>
            <pc:sldMk cId="2647457711" sldId="365"/>
            <ac:spMk id="4" creationId="{2EB3A6B4-78EF-4AE7-8E09-87963C4A80DE}"/>
          </ac:spMkLst>
        </pc:spChg>
        <pc:spChg chg="del">
          <ac:chgData name="Lucas Pereira De Mello" userId="f981a81a-cda7-47a4-b73b-110d454ae4b2" providerId="ADAL" clId="{5D3E7246-2E68-43D6-B3CC-39C9585AD0C9}" dt="2021-01-12T15:31:08.540" v="23865" actId="478"/>
          <ac:spMkLst>
            <pc:docMk/>
            <pc:sldMk cId="2647457711" sldId="365"/>
            <ac:spMk id="5" creationId="{DEFEFE21-411F-4C03-AAF8-08BEC5F98570}"/>
          </ac:spMkLst>
        </pc:spChg>
        <pc:spChg chg="del">
          <ac:chgData name="Lucas Pereira De Mello" userId="f981a81a-cda7-47a4-b73b-110d454ae4b2" providerId="ADAL" clId="{5D3E7246-2E68-43D6-B3CC-39C9585AD0C9}" dt="2021-01-12T15:31:08.540" v="23865" actId="478"/>
          <ac:spMkLst>
            <pc:docMk/>
            <pc:sldMk cId="2647457711" sldId="365"/>
            <ac:spMk id="9" creationId="{13735925-3116-4BF9-9A50-2C0A85B4ABD2}"/>
          </ac:spMkLst>
        </pc:spChg>
        <pc:spChg chg="del">
          <ac:chgData name="Lucas Pereira De Mello" userId="f981a81a-cda7-47a4-b73b-110d454ae4b2" providerId="ADAL" clId="{5D3E7246-2E68-43D6-B3CC-39C9585AD0C9}" dt="2021-01-12T15:31:08.540" v="23865" actId="478"/>
          <ac:spMkLst>
            <pc:docMk/>
            <pc:sldMk cId="2647457711" sldId="365"/>
            <ac:spMk id="10" creationId="{143CCDFA-8225-490C-BD58-BF278373BF2E}"/>
          </ac:spMkLst>
        </pc:spChg>
        <pc:spChg chg="del">
          <ac:chgData name="Lucas Pereira De Mello" userId="f981a81a-cda7-47a4-b73b-110d454ae4b2" providerId="ADAL" clId="{5D3E7246-2E68-43D6-B3CC-39C9585AD0C9}" dt="2021-01-12T15:31:08.540" v="23865" actId="478"/>
          <ac:spMkLst>
            <pc:docMk/>
            <pc:sldMk cId="2647457711" sldId="365"/>
            <ac:spMk id="11" creationId="{2B7C0B04-D31C-41BF-A154-C4E0E5F31A7F}"/>
          </ac:spMkLst>
        </pc:spChg>
        <pc:spChg chg="del">
          <ac:chgData name="Lucas Pereira De Mello" userId="f981a81a-cda7-47a4-b73b-110d454ae4b2" providerId="ADAL" clId="{5D3E7246-2E68-43D6-B3CC-39C9585AD0C9}" dt="2021-01-12T15:31:08.540" v="23865" actId="478"/>
          <ac:spMkLst>
            <pc:docMk/>
            <pc:sldMk cId="2647457711" sldId="365"/>
            <ac:spMk id="12" creationId="{E7D3D25A-8E4D-40AA-82B4-BA1AD693105E}"/>
          </ac:spMkLst>
        </pc:spChg>
        <pc:spChg chg="del">
          <ac:chgData name="Lucas Pereira De Mello" userId="f981a81a-cda7-47a4-b73b-110d454ae4b2" providerId="ADAL" clId="{5D3E7246-2E68-43D6-B3CC-39C9585AD0C9}" dt="2021-01-12T15:31:08.540" v="23865" actId="478"/>
          <ac:spMkLst>
            <pc:docMk/>
            <pc:sldMk cId="2647457711" sldId="365"/>
            <ac:spMk id="13" creationId="{423A1779-3AD9-4887-A459-72F41B820097}"/>
          </ac:spMkLst>
        </pc:spChg>
        <pc:spChg chg="del">
          <ac:chgData name="Lucas Pereira De Mello" userId="f981a81a-cda7-47a4-b73b-110d454ae4b2" providerId="ADAL" clId="{5D3E7246-2E68-43D6-B3CC-39C9585AD0C9}" dt="2021-01-12T15:31:08.540" v="23865" actId="478"/>
          <ac:spMkLst>
            <pc:docMk/>
            <pc:sldMk cId="2647457711" sldId="365"/>
            <ac:spMk id="14" creationId="{7B75B1DC-255F-4BF0-A3E1-C317496A8014}"/>
          </ac:spMkLst>
        </pc:spChg>
        <pc:spChg chg="del">
          <ac:chgData name="Lucas Pereira De Mello" userId="f981a81a-cda7-47a4-b73b-110d454ae4b2" providerId="ADAL" clId="{5D3E7246-2E68-43D6-B3CC-39C9585AD0C9}" dt="2021-01-12T15:31:08.540" v="23865" actId="478"/>
          <ac:spMkLst>
            <pc:docMk/>
            <pc:sldMk cId="2647457711" sldId="365"/>
            <ac:spMk id="15" creationId="{D4054967-61B0-401C-AA31-D56AF245E81C}"/>
          </ac:spMkLst>
        </pc:spChg>
        <pc:spChg chg="del">
          <ac:chgData name="Lucas Pereira De Mello" userId="f981a81a-cda7-47a4-b73b-110d454ae4b2" providerId="ADAL" clId="{5D3E7246-2E68-43D6-B3CC-39C9585AD0C9}" dt="2021-01-12T15:31:08.540" v="23865" actId="478"/>
          <ac:spMkLst>
            <pc:docMk/>
            <pc:sldMk cId="2647457711" sldId="365"/>
            <ac:spMk id="16" creationId="{FE5E0423-2493-4769-9C00-3DAF1C2B7DA5}"/>
          </ac:spMkLst>
        </pc:spChg>
        <pc:spChg chg="del">
          <ac:chgData name="Lucas Pereira De Mello" userId="f981a81a-cda7-47a4-b73b-110d454ae4b2" providerId="ADAL" clId="{5D3E7246-2E68-43D6-B3CC-39C9585AD0C9}" dt="2021-01-12T15:31:08.540" v="23865" actId="478"/>
          <ac:spMkLst>
            <pc:docMk/>
            <pc:sldMk cId="2647457711" sldId="365"/>
            <ac:spMk id="17" creationId="{F5E0714C-AE80-403C-8389-2FEA1FDD5EC9}"/>
          </ac:spMkLst>
        </pc:spChg>
        <pc:spChg chg="del">
          <ac:chgData name="Lucas Pereira De Mello" userId="f981a81a-cda7-47a4-b73b-110d454ae4b2" providerId="ADAL" clId="{5D3E7246-2E68-43D6-B3CC-39C9585AD0C9}" dt="2021-01-12T15:31:08.540" v="23865" actId="478"/>
          <ac:spMkLst>
            <pc:docMk/>
            <pc:sldMk cId="2647457711" sldId="365"/>
            <ac:spMk id="18" creationId="{9E5A8C5A-A795-4436-BABD-67D32B3147CD}"/>
          </ac:spMkLst>
        </pc:spChg>
        <pc:spChg chg="del">
          <ac:chgData name="Lucas Pereira De Mello" userId="f981a81a-cda7-47a4-b73b-110d454ae4b2" providerId="ADAL" clId="{5D3E7246-2E68-43D6-B3CC-39C9585AD0C9}" dt="2021-01-12T15:31:08.540" v="23865" actId="478"/>
          <ac:spMkLst>
            <pc:docMk/>
            <pc:sldMk cId="2647457711" sldId="365"/>
            <ac:spMk id="21" creationId="{9CB245F6-2CD4-4B52-AD05-62A0D9BDF36E}"/>
          </ac:spMkLst>
        </pc:spChg>
      </pc:sldChg>
      <pc:sldChg chg="modSp add">
        <pc:chgData name="Lucas Pereira De Mello" userId="f981a81a-cda7-47a4-b73b-110d454ae4b2" providerId="ADAL" clId="{5D3E7246-2E68-43D6-B3CC-39C9585AD0C9}" dt="2021-01-12T15:39:42.426" v="24604" actId="20577"/>
        <pc:sldMkLst>
          <pc:docMk/>
          <pc:sldMk cId="1748361205" sldId="366"/>
        </pc:sldMkLst>
        <pc:spChg chg="mod">
          <ac:chgData name="Lucas Pereira De Mello" userId="f981a81a-cda7-47a4-b73b-110d454ae4b2" providerId="ADAL" clId="{5D3E7246-2E68-43D6-B3CC-39C9585AD0C9}" dt="2021-01-12T15:39:42.426" v="24604" actId="20577"/>
          <ac:spMkLst>
            <pc:docMk/>
            <pc:sldMk cId="1748361205" sldId="366"/>
            <ac:spMk id="3" creationId="{5DD720DA-EF63-4F86-BFEB-5672A317A695}"/>
          </ac:spMkLst>
        </pc:spChg>
      </pc:sldChg>
      <pc:sldChg chg="modSp add">
        <pc:chgData name="Lucas Pereira De Mello" userId="f981a81a-cda7-47a4-b73b-110d454ae4b2" providerId="ADAL" clId="{5D3E7246-2E68-43D6-B3CC-39C9585AD0C9}" dt="2021-01-12T17:11:02.602" v="25159" actId="114"/>
        <pc:sldMkLst>
          <pc:docMk/>
          <pc:sldMk cId="90907961" sldId="367"/>
        </pc:sldMkLst>
        <pc:spChg chg="mod">
          <ac:chgData name="Lucas Pereira De Mello" userId="f981a81a-cda7-47a4-b73b-110d454ae4b2" providerId="ADAL" clId="{5D3E7246-2E68-43D6-B3CC-39C9585AD0C9}" dt="2021-01-12T16:06:18.757" v="24627" actId="20577"/>
          <ac:spMkLst>
            <pc:docMk/>
            <pc:sldMk cId="90907961" sldId="367"/>
            <ac:spMk id="2" creationId="{2DF2B37B-FDBF-4924-B7C5-517E15AF06EF}"/>
          </ac:spMkLst>
        </pc:spChg>
        <pc:spChg chg="mod">
          <ac:chgData name="Lucas Pereira De Mello" userId="f981a81a-cda7-47a4-b73b-110d454ae4b2" providerId="ADAL" clId="{5D3E7246-2E68-43D6-B3CC-39C9585AD0C9}" dt="2021-01-12T17:11:02.602" v="25159" actId="114"/>
          <ac:spMkLst>
            <pc:docMk/>
            <pc:sldMk cId="90907961" sldId="367"/>
            <ac:spMk id="3" creationId="{5DD720DA-EF63-4F86-BFEB-5672A317A695}"/>
          </ac:spMkLst>
        </pc:spChg>
      </pc:sldChg>
      <pc:sldChg chg="addSp delSp modSp add mod">
        <pc:chgData name="Lucas Pereira De Mello" userId="f981a81a-cda7-47a4-b73b-110d454ae4b2" providerId="ADAL" clId="{5D3E7246-2E68-43D6-B3CC-39C9585AD0C9}" dt="2021-01-18T18:34:47.532" v="36107" actId="1076"/>
        <pc:sldMkLst>
          <pc:docMk/>
          <pc:sldMk cId="2302766891" sldId="368"/>
        </pc:sldMkLst>
        <pc:spChg chg="mod">
          <ac:chgData name="Lucas Pereira De Mello" userId="f981a81a-cda7-47a4-b73b-110d454ae4b2" providerId="ADAL" clId="{5D3E7246-2E68-43D6-B3CC-39C9585AD0C9}" dt="2021-01-18T18:07:07.077" v="34704" actId="20577"/>
          <ac:spMkLst>
            <pc:docMk/>
            <pc:sldMk cId="2302766891" sldId="368"/>
            <ac:spMk id="2" creationId="{2DF2B37B-FDBF-4924-B7C5-517E15AF06EF}"/>
          </ac:spMkLst>
        </pc:spChg>
        <pc:spChg chg="mod">
          <ac:chgData name="Lucas Pereira De Mello" userId="f981a81a-cda7-47a4-b73b-110d454ae4b2" providerId="ADAL" clId="{5D3E7246-2E68-43D6-B3CC-39C9585AD0C9}" dt="2021-01-18T18:20:21.508" v="35444" actId="108"/>
          <ac:spMkLst>
            <pc:docMk/>
            <pc:sldMk cId="2302766891" sldId="368"/>
            <ac:spMk id="3" creationId="{5DD720DA-EF63-4F86-BFEB-5672A317A695}"/>
          </ac:spMkLst>
        </pc:spChg>
        <pc:spChg chg="add mod">
          <ac:chgData name="Lucas Pereira De Mello" userId="f981a81a-cda7-47a4-b73b-110d454ae4b2" providerId="ADAL" clId="{5D3E7246-2E68-43D6-B3CC-39C9585AD0C9}" dt="2021-01-18T18:17:14.099" v="35385" actId="1076"/>
          <ac:spMkLst>
            <pc:docMk/>
            <pc:sldMk cId="2302766891" sldId="368"/>
            <ac:spMk id="4" creationId="{769F6BDA-9AAE-4128-9D89-B47AD1B06C3F}"/>
          </ac:spMkLst>
        </pc:spChg>
        <pc:spChg chg="mod">
          <ac:chgData name="Lucas Pereira De Mello" userId="f981a81a-cda7-47a4-b73b-110d454ae4b2" providerId="ADAL" clId="{5D3E7246-2E68-43D6-B3CC-39C9585AD0C9}" dt="2021-01-18T18:13:31.396" v="35296"/>
          <ac:spMkLst>
            <pc:docMk/>
            <pc:sldMk cId="2302766891" sldId="368"/>
            <ac:spMk id="7" creationId="{6CA8878C-81AF-4D6A-95F9-CD02158CE2ED}"/>
          </ac:spMkLst>
        </pc:spChg>
        <pc:spChg chg="add mod">
          <ac:chgData name="Lucas Pereira De Mello" userId="f981a81a-cda7-47a4-b73b-110d454ae4b2" providerId="ADAL" clId="{5D3E7246-2E68-43D6-B3CC-39C9585AD0C9}" dt="2021-01-18T18:18:05.099" v="35423" actId="1076"/>
          <ac:spMkLst>
            <pc:docMk/>
            <pc:sldMk cId="2302766891" sldId="368"/>
            <ac:spMk id="12" creationId="{20DE6240-26E4-4F57-AB6E-3DD3C780DA45}"/>
          </ac:spMkLst>
        </pc:spChg>
        <pc:spChg chg="add del mod">
          <ac:chgData name="Lucas Pereira De Mello" userId="f981a81a-cda7-47a4-b73b-110d454ae4b2" providerId="ADAL" clId="{5D3E7246-2E68-43D6-B3CC-39C9585AD0C9}" dt="2021-01-18T18:18:28.485" v="35427"/>
          <ac:spMkLst>
            <pc:docMk/>
            <pc:sldMk cId="2302766891" sldId="368"/>
            <ac:spMk id="15" creationId="{425F0056-9BC8-4051-AF36-3EDC763DC10E}"/>
          </ac:spMkLst>
        </pc:spChg>
        <pc:spChg chg="add del mod">
          <ac:chgData name="Lucas Pereira De Mello" userId="f981a81a-cda7-47a4-b73b-110d454ae4b2" providerId="ADAL" clId="{5D3E7246-2E68-43D6-B3CC-39C9585AD0C9}" dt="2021-01-18T18:20:37.699" v="35448"/>
          <ac:spMkLst>
            <pc:docMk/>
            <pc:sldMk cId="2302766891" sldId="368"/>
            <ac:spMk id="24" creationId="{5C0D3FB8-E4C4-404A-80DF-47D7518E1C0D}"/>
          </ac:spMkLst>
        </pc:spChg>
        <pc:spChg chg="add mod">
          <ac:chgData name="Lucas Pereira De Mello" userId="f981a81a-cda7-47a4-b73b-110d454ae4b2" providerId="ADAL" clId="{5D3E7246-2E68-43D6-B3CC-39C9585AD0C9}" dt="2021-01-18T18:21:55.733" v="35590" actId="1076"/>
          <ac:spMkLst>
            <pc:docMk/>
            <pc:sldMk cId="2302766891" sldId="368"/>
            <ac:spMk id="25" creationId="{40D9FAE7-DF80-4BC4-B1D4-85D89E35485C}"/>
          </ac:spMkLst>
        </pc:spChg>
        <pc:spChg chg="add mod">
          <ac:chgData name="Lucas Pereira De Mello" userId="f981a81a-cda7-47a4-b73b-110d454ae4b2" providerId="ADAL" clId="{5D3E7246-2E68-43D6-B3CC-39C9585AD0C9}" dt="2021-01-18T18:34:47.532" v="36107" actId="1076"/>
          <ac:spMkLst>
            <pc:docMk/>
            <pc:sldMk cId="2302766891" sldId="368"/>
            <ac:spMk id="30" creationId="{A998A9FB-CC4D-48DC-A170-02500F100AD9}"/>
          </ac:spMkLst>
        </pc:spChg>
        <pc:cxnChg chg="add mod">
          <ac:chgData name="Lucas Pereira De Mello" userId="f981a81a-cda7-47a4-b73b-110d454ae4b2" providerId="ADAL" clId="{5D3E7246-2E68-43D6-B3CC-39C9585AD0C9}" dt="2021-01-18T18:16:52.491" v="35382" actId="208"/>
          <ac:cxnSpMkLst>
            <pc:docMk/>
            <pc:sldMk cId="2302766891" sldId="368"/>
            <ac:cxnSpMk id="6" creationId="{3BAA990D-043C-45A6-AACC-9E385294BEB1}"/>
          </ac:cxnSpMkLst>
        </pc:cxnChg>
        <pc:cxnChg chg="add mod">
          <ac:chgData name="Lucas Pereira De Mello" userId="f981a81a-cda7-47a4-b73b-110d454ae4b2" providerId="ADAL" clId="{5D3E7246-2E68-43D6-B3CC-39C9585AD0C9}" dt="2021-01-18T18:17:06.060" v="35384" actId="208"/>
          <ac:cxnSpMkLst>
            <pc:docMk/>
            <pc:sldMk cId="2302766891" sldId="368"/>
            <ac:cxnSpMk id="11" creationId="{2CA04D45-737F-416F-BDC6-0034A0F5C3EE}"/>
          </ac:cxnSpMkLst>
        </pc:cxnChg>
        <pc:cxnChg chg="add mod">
          <ac:chgData name="Lucas Pereira De Mello" userId="f981a81a-cda7-47a4-b73b-110d454ae4b2" providerId="ADAL" clId="{5D3E7246-2E68-43D6-B3CC-39C9585AD0C9}" dt="2021-01-18T18:17:55.403" v="35422" actId="14100"/>
          <ac:cxnSpMkLst>
            <pc:docMk/>
            <pc:sldMk cId="2302766891" sldId="368"/>
            <ac:cxnSpMk id="13" creationId="{3F3F5A89-F047-4E4E-94BB-BF2063AB2319}"/>
          </ac:cxnSpMkLst>
        </pc:cxnChg>
        <pc:cxnChg chg="add mod">
          <ac:chgData name="Lucas Pereira De Mello" userId="f981a81a-cda7-47a4-b73b-110d454ae4b2" providerId="ADAL" clId="{5D3E7246-2E68-43D6-B3CC-39C9585AD0C9}" dt="2021-01-18T18:20:11.543" v="35442" actId="108"/>
          <ac:cxnSpMkLst>
            <pc:docMk/>
            <pc:sldMk cId="2302766891" sldId="368"/>
            <ac:cxnSpMk id="16" creationId="{D0A5165B-1E60-47CF-A995-02F16699D9DD}"/>
          </ac:cxnSpMkLst>
        </pc:cxnChg>
        <pc:cxnChg chg="add mod">
          <ac:chgData name="Lucas Pereira De Mello" userId="f981a81a-cda7-47a4-b73b-110d454ae4b2" providerId="ADAL" clId="{5D3E7246-2E68-43D6-B3CC-39C9585AD0C9}" dt="2021-01-18T18:19:59.504" v="35441" actId="1582"/>
          <ac:cxnSpMkLst>
            <pc:docMk/>
            <pc:sldMk cId="2302766891" sldId="368"/>
            <ac:cxnSpMk id="18" creationId="{7F74CAD3-0E42-4697-A60B-DA93C4CBF312}"/>
          </ac:cxnSpMkLst>
        </pc:cxnChg>
        <pc:cxnChg chg="add mod">
          <ac:chgData name="Lucas Pereira De Mello" userId="f981a81a-cda7-47a4-b73b-110d454ae4b2" providerId="ADAL" clId="{5D3E7246-2E68-43D6-B3CC-39C9585AD0C9}" dt="2021-01-18T18:20:31.972" v="35446" actId="108"/>
          <ac:cxnSpMkLst>
            <pc:docMk/>
            <pc:sldMk cId="2302766891" sldId="368"/>
            <ac:cxnSpMk id="19" creationId="{06B1307D-9B10-461F-9EA3-8400CCD4355B}"/>
          </ac:cxnSpMkLst>
        </pc:cxnChg>
        <pc:cxnChg chg="add mod">
          <ac:chgData name="Lucas Pereira De Mello" userId="f981a81a-cda7-47a4-b73b-110d454ae4b2" providerId="ADAL" clId="{5D3E7246-2E68-43D6-B3CC-39C9585AD0C9}" dt="2021-01-18T18:20:26.886" v="35445" actId="108"/>
          <ac:cxnSpMkLst>
            <pc:docMk/>
            <pc:sldMk cId="2302766891" sldId="368"/>
            <ac:cxnSpMk id="22" creationId="{586A5641-C0A9-4A23-BC5F-D4349CCF60A0}"/>
          </ac:cxnSpMkLst>
        </pc:cxnChg>
        <pc:cxnChg chg="add mod">
          <ac:chgData name="Lucas Pereira De Mello" userId="f981a81a-cda7-47a4-b73b-110d454ae4b2" providerId="ADAL" clId="{5D3E7246-2E68-43D6-B3CC-39C9585AD0C9}" dt="2021-01-18T18:19:46.479" v="35440" actId="1076"/>
          <ac:cxnSpMkLst>
            <pc:docMk/>
            <pc:sldMk cId="2302766891" sldId="368"/>
            <ac:cxnSpMk id="23" creationId="{80654EDF-9F0C-4396-AC86-AFF07C4E56C1}"/>
          </ac:cxnSpMkLst>
        </pc:cxnChg>
        <pc:cxnChg chg="add mod">
          <ac:chgData name="Lucas Pereira De Mello" userId="f981a81a-cda7-47a4-b73b-110d454ae4b2" providerId="ADAL" clId="{5D3E7246-2E68-43D6-B3CC-39C9585AD0C9}" dt="2021-01-18T18:33:56.893" v="36051" actId="14100"/>
          <ac:cxnSpMkLst>
            <pc:docMk/>
            <pc:sldMk cId="2302766891" sldId="368"/>
            <ac:cxnSpMk id="26" creationId="{2D1ADFDE-5F01-4BF5-9878-01BE23697B8B}"/>
          </ac:cxnSpMkLst>
        </pc:cxnChg>
        <pc:cxnChg chg="add mod">
          <ac:chgData name="Lucas Pereira De Mello" userId="f981a81a-cda7-47a4-b73b-110d454ae4b2" providerId="ADAL" clId="{5D3E7246-2E68-43D6-B3CC-39C9585AD0C9}" dt="2021-01-18T18:34:09.703" v="36054" actId="14100"/>
          <ac:cxnSpMkLst>
            <pc:docMk/>
            <pc:sldMk cId="2302766891" sldId="368"/>
            <ac:cxnSpMk id="28" creationId="{15A666A5-2029-4D74-99D9-E470A873103D}"/>
          </ac:cxnSpMkLst>
        </pc:cxnChg>
      </pc:sldChg>
      <pc:sldChg chg="modSp add">
        <pc:chgData name="Lucas Pereira De Mello" userId="f981a81a-cda7-47a4-b73b-110d454ae4b2" providerId="ADAL" clId="{5D3E7246-2E68-43D6-B3CC-39C9585AD0C9}" dt="2021-01-12T17:19:42.962" v="25745" actId="20577"/>
        <pc:sldMkLst>
          <pc:docMk/>
          <pc:sldMk cId="1917356467" sldId="369"/>
        </pc:sldMkLst>
        <pc:spChg chg="mod">
          <ac:chgData name="Lucas Pereira De Mello" userId="f981a81a-cda7-47a4-b73b-110d454ae4b2" providerId="ADAL" clId="{5D3E7246-2E68-43D6-B3CC-39C9585AD0C9}" dt="2021-01-12T17:19:42.962" v="25745" actId="20577"/>
          <ac:spMkLst>
            <pc:docMk/>
            <pc:sldMk cId="1917356467" sldId="369"/>
            <ac:spMk id="3" creationId="{5DD720DA-EF63-4F86-BFEB-5672A317A695}"/>
          </ac:spMkLst>
        </pc:spChg>
      </pc:sldChg>
      <pc:sldChg chg="addSp modSp add">
        <pc:chgData name="Lucas Pereira De Mello" userId="f981a81a-cda7-47a4-b73b-110d454ae4b2" providerId="ADAL" clId="{5D3E7246-2E68-43D6-B3CC-39C9585AD0C9}" dt="2021-01-12T17:26:24.190" v="25985" actId="1076"/>
        <pc:sldMkLst>
          <pc:docMk/>
          <pc:sldMk cId="3065081988" sldId="370"/>
        </pc:sldMkLst>
        <pc:spChg chg="mod">
          <ac:chgData name="Lucas Pereira De Mello" userId="f981a81a-cda7-47a4-b73b-110d454ae4b2" providerId="ADAL" clId="{5D3E7246-2E68-43D6-B3CC-39C9585AD0C9}" dt="2021-01-12T17:21:11.816" v="25798" actId="20577"/>
          <ac:spMkLst>
            <pc:docMk/>
            <pc:sldMk cId="3065081988" sldId="370"/>
            <ac:spMk id="3" creationId="{5DD720DA-EF63-4F86-BFEB-5672A317A695}"/>
          </ac:spMkLst>
        </pc:spChg>
        <pc:spChg chg="add mod">
          <ac:chgData name="Lucas Pereira De Mello" userId="f981a81a-cda7-47a4-b73b-110d454ae4b2" providerId="ADAL" clId="{5D3E7246-2E68-43D6-B3CC-39C9585AD0C9}" dt="2021-01-12T17:23:17.234" v="25811" actId="20577"/>
          <ac:spMkLst>
            <pc:docMk/>
            <pc:sldMk cId="3065081988" sldId="370"/>
            <ac:spMk id="12" creationId="{6646374F-78B7-4FA2-8367-9F6143180387}"/>
          </ac:spMkLst>
        </pc:spChg>
        <pc:spChg chg="add mod">
          <ac:chgData name="Lucas Pereira De Mello" userId="f981a81a-cda7-47a4-b73b-110d454ae4b2" providerId="ADAL" clId="{5D3E7246-2E68-43D6-B3CC-39C9585AD0C9}" dt="2021-01-12T17:24:01.455" v="25821" actId="20577"/>
          <ac:spMkLst>
            <pc:docMk/>
            <pc:sldMk cId="3065081988" sldId="370"/>
            <ac:spMk id="13" creationId="{CF37BD96-F921-44F1-81E8-923E76AB5622}"/>
          </ac:spMkLst>
        </pc:spChg>
        <pc:spChg chg="add mod">
          <ac:chgData name="Lucas Pereira De Mello" userId="f981a81a-cda7-47a4-b73b-110d454ae4b2" providerId="ADAL" clId="{5D3E7246-2E68-43D6-B3CC-39C9585AD0C9}" dt="2021-01-12T17:24:06.145" v="25823" actId="20577"/>
          <ac:spMkLst>
            <pc:docMk/>
            <pc:sldMk cId="3065081988" sldId="370"/>
            <ac:spMk id="14" creationId="{50DF9B50-C85E-41D8-BBE0-6579746AAD0B}"/>
          </ac:spMkLst>
        </pc:spChg>
        <pc:spChg chg="add mod">
          <ac:chgData name="Lucas Pereira De Mello" userId="f981a81a-cda7-47a4-b73b-110d454ae4b2" providerId="ADAL" clId="{5D3E7246-2E68-43D6-B3CC-39C9585AD0C9}" dt="2021-01-12T17:23:58.665" v="25819" actId="20577"/>
          <ac:spMkLst>
            <pc:docMk/>
            <pc:sldMk cId="3065081988" sldId="370"/>
            <ac:spMk id="15" creationId="{7F583EE6-F203-47A1-94AE-ADD85D8D5064}"/>
          </ac:spMkLst>
        </pc:spChg>
        <pc:spChg chg="add mod">
          <ac:chgData name="Lucas Pereira De Mello" userId="f981a81a-cda7-47a4-b73b-110d454ae4b2" providerId="ADAL" clId="{5D3E7246-2E68-43D6-B3CC-39C9585AD0C9}" dt="2021-01-12T17:26:24.190" v="25985" actId="1076"/>
          <ac:spMkLst>
            <pc:docMk/>
            <pc:sldMk cId="3065081988" sldId="370"/>
            <ac:spMk id="16" creationId="{F0EEA4A1-B4F7-40A3-A6E8-47355B4C464A}"/>
          </ac:spMkLst>
        </pc:spChg>
        <pc:picChg chg="add mod">
          <ac:chgData name="Lucas Pereira De Mello" userId="f981a81a-cda7-47a4-b73b-110d454ae4b2" providerId="ADAL" clId="{5D3E7246-2E68-43D6-B3CC-39C9585AD0C9}" dt="2021-01-12T17:22:33.111" v="25803" actId="14100"/>
          <ac:picMkLst>
            <pc:docMk/>
            <pc:sldMk cId="3065081988" sldId="370"/>
            <ac:picMk id="5" creationId="{5864D2F3-68E6-4F02-BC29-8145176BA651}"/>
          </ac:picMkLst>
        </pc:picChg>
        <pc:picChg chg="add mod">
          <ac:chgData name="Lucas Pereira De Mello" userId="f981a81a-cda7-47a4-b73b-110d454ae4b2" providerId="ADAL" clId="{5D3E7246-2E68-43D6-B3CC-39C9585AD0C9}" dt="2021-01-12T17:23:02.194" v="25809" actId="1076"/>
          <ac:picMkLst>
            <pc:docMk/>
            <pc:sldMk cId="3065081988" sldId="370"/>
            <ac:picMk id="9" creationId="{9277C718-D244-409B-9DB4-8C518CB7EE53}"/>
          </ac:picMkLst>
        </pc:picChg>
        <pc:picChg chg="add mod">
          <ac:chgData name="Lucas Pereira De Mello" userId="f981a81a-cda7-47a4-b73b-110d454ae4b2" providerId="ADAL" clId="{5D3E7246-2E68-43D6-B3CC-39C9585AD0C9}" dt="2021-01-12T17:22:38.831" v="25805" actId="1076"/>
          <ac:picMkLst>
            <pc:docMk/>
            <pc:sldMk cId="3065081988" sldId="370"/>
            <ac:picMk id="10" creationId="{700D2A4F-EA63-4268-8135-1BE4D8C4FF3C}"/>
          </ac:picMkLst>
        </pc:picChg>
        <pc:picChg chg="add mod">
          <ac:chgData name="Lucas Pereira De Mello" userId="f981a81a-cda7-47a4-b73b-110d454ae4b2" providerId="ADAL" clId="{5D3E7246-2E68-43D6-B3CC-39C9585AD0C9}" dt="2021-01-12T17:22:51.673" v="25808" actId="1076"/>
          <ac:picMkLst>
            <pc:docMk/>
            <pc:sldMk cId="3065081988" sldId="370"/>
            <ac:picMk id="11" creationId="{99C1F598-5D4C-4072-A0E1-06D93318F2D4}"/>
          </ac:picMkLst>
        </pc:picChg>
      </pc:sldChg>
      <pc:sldChg chg="delSp modSp add">
        <pc:chgData name="Lucas Pereira De Mello" userId="f981a81a-cda7-47a4-b73b-110d454ae4b2" providerId="ADAL" clId="{5D3E7246-2E68-43D6-B3CC-39C9585AD0C9}" dt="2021-01-14T14:32:31.470" v="26885" actId="20577"/>
        <pc:sldMkLst>
          <pc:docMk/>
          <pc:sldMk cId="3326124729" sldId="371"/>
        </pc:sldMkLst>
        <pc:spChg chg="mod">
          <ac:chgData name="Lucas Pereira De Mello" userId="f981a81a-cda7-47a4-b73b-110d454ae4b2" providerId="ADAL" clId="{5D3E7246-2E68-43D6-B3CC-39C9585AD0C9}" dt="2021-01-14T14:32:31.470" v="26885" actId="20577"/>
          <ac:spMkLst>
            <pc:docMk/>
            <pc:sldMk cId="3326124729" sldId="371"/>
            <ac:spMk id="3" creationId="{5DD720DA-EF63-4F86-BFEB-5672A317A695}"/>
          </ac:spMkLst>
        </pc:spChg>
        <pc:spChg chg="del">
          <ac:chgData name="Lucas Pereira De Mello" userId="f981a81a-cda7-47a4-b73b-110d454ae4b2" providerId="ADAL" clId="{5D3E7246-2E68-43D6-B3CC-39C9585AD0C9}" dt="2021-01-12T17:26:51.079" v="25989" actId="478"/>
          <ac:spMkLst>
            <pc:docMk/>
            <pc:sldMk cId="3326124729" sldId="371"/>
            <ac:spMk id="12" creationId="{6646374F-78B7-4FA2-8367-9F6143180387}"/>
          </ac:spMkLst>
        </pc:spChg>
        <pc:spChg chg="del">
          <ac:chgData name="Lucas Pereira De Mello" userId="f981a81a-cda7-47a4-b73b-110d454ae4b2" providerId="ADAL" clId="{5D3E7246-2E68-43D6-B3CC-39C9585AD0C9}" dt="2021-01-12T17:26:48.854" v="25988" actId="478"/>
          <ac:spMkLst>
            <pc:docMk/>
            <pc:sldMk cId="3326124729" sldId="371"/>
            <ac:spMk id="13" creationId="{CF37BD96-F921-44F1-81E8-923E76AB5622}"/>
          </ac:spMkLst>
        </pc:spChg>
        <pc:spChg chg="del">
          <ac:chgData name="Lucas Pereira De Mello" userId="f981a81a-cda7-47a4-b73b-110d454ae4b2" providerId="ADAL" clId="{5D3E7246-2E68-43D6-B3CC-39C9585AD0C9}" dt="2021-01-12T17:26:45.344" v="25987" actId="478"/>
          <ac:spMkLst>
            <pc:docMk/>
            <pc:sldMk cId="3326124729" sldId="371"/>
            <ac:spMk id="14" creationId="{50DF9B50-C85E-41D8-BBE0-6579746AAD0B}"/>
          </ac:spMkLst>
        </pc:spChg>
        <pc:spChg chg="del">
          <ac:chgData name="Lucas Pereira De Mello" userId="f981a81a-cda7-47a4-b73b-110d454ae4b2" providerId="ADAL" clId="{5D3E7246-2E68-43D6-B3CC-39C9585AD0C9}" dt="2021-01-12T17:26:45.344" v="25987" actId="478"/>
          <ac:spMkLst>
            <pc:docMk/>
            <pc:sldMk cId="3326124729" sldId="371"/>
            <ac:spMk id="15" creationId="{7F583EE6-F203-47A1-94AE-ADD85D8D5064}"/>
          </ac:spMkLst>
        </pc:spChg>
        <pc:spChg chg="del">
          <ac:chgData name="Lucas Pereira De Mello" userId="f981a81a-cda7-47a4-b73b-110d454ae4b2" providerId="ADAL" clId="{5D3E7246-2E68-43D6-B3CC-39C9585AD0C9}" dt="2021-01-12T17:26:45.344" v="25987" actId="478"/>
          <ac:spMkLst>
            <pc:docMk/>
            <pc:sldMk cId="3326124729" sldId="371"/>
            <ac:spMk id="16" creationId="{F0EEA4A1-B4F7-40A3-A6E8-47355B4C464A}"/>
          </ac:spMkLst>
        </pc:spChg>
        <pc:picChg chg="del">
          <ac:chgData name="Lucas Pereira De Mello" userId="f981a81a-cda7-47a4-b73b-110d454ae4b2" providerId="ADAL" clId="{5D3E7246-2E68-43D6-B3CC-39C9585AD0C9}" dt="2021-01-12T17:26:45.344" v="25987" actId="478"/>
          <ac:picMkLst>
            <pc:docMk/>
            <pc:sldMk cId="3326124729" sldId="371"/>
            <ac:picMk id="5" creationId="{5864D2F3-68E6-4F02-BC29-8145176BA651}"/>
          </ac:picMkLst>
        </pc:picChg>
        <pc:picChg chg="del">
          <ac:chgData name="Lucas Pereira De Mello" userId="f981a81a-cda7-47a4-b73b-110d454ae4b2" providerId="ADAL" clId="{5D3E7246-2E68-43D6-B3CC-39C9585AD0C9}" dt="2021-01-12T17:26:45.344" v="25987" actId="478"/>
          <ac:picMkLst>
            <pc:docMk/>
            <pc:sldMk cId="3326124729" sldId="371"/>
            <ac:picMk id="9" creationId="{9277C718-D244-409B-9DB4-8C518CB7EE53}"/>
          </ac:picMkLst>
        </pc:picChg>
        <pc:picChg chg="del">
          <ac:chgData name="Lucas Pereira De Mello" userId="f981a81a-cda7-47a4-b73b-110d454ae4b2" providerId="ADAL" clId="{5D3E7246-2E68-43D6-B3CC-39C9585AD0C9}" dt="2021-01-12T17:26:45.344" v="25987" actId="478"/>
          <ac:picMkLst>
            <pc:docMk/>
            <pc:sldMk cId="3326124729" sldId="371"/>
            <ac:picMk id="10" creationId="{700D2A4F-EA63-4268-8135-1BE4D8C4FF3C}"/>
          </ac:picMkLst>
        </pc:picChg>
        <pc:picChg chg="del">
          <ac:chgData name="Lucas Pereira De Mello" userId="f981a81a-cda7-47a4-b73b-110d454ae4b2" providerId="ADAL" clId="{5D3E7246-2E68-43D6-B3CC-39C9585AD0C9}" dt="2021-01-12T17:26:45.344" v="25987" actId="478"/>
          <ac:picMkLst>
            <pc:docMk/>
            <pc:sldMk cId="3326124729" sldId="371"/>
            <ac:picMk id="11" creationId="{99C1F598-5D4C-4072-A0E1-06D93318F2D4}"/>
          </ac:picMkLst>
        </pc:picChg>
      </pc:sldChg>
      <pc:sldChg chg="modSp add">
        <pc:chgData name="Lucas Pereira De Mello" userId="f981a81a-cda7-47a4-b73b-110d454ae4b2" providerId="ADAL" clId="{5D3E7246-2E68-43D6-B3CC-39C9585AD0C9}" dt="2021-01-14T14:35:12.855" v="27095" actId="207"/>
        <pc:sldMkLst>
          <pc:docMk/>
          <pc:sldMk cId="655501481" sldId="372"/>
        </pc:sldMkLst>
        <pc:spChg chg="mod">
          <ac:chgData name="Lucas Pereira De Mello" userId="f981a81a-cda7-47a4-b73b-110d454ae4b2" providerId="ADAL" clId="{5D3E7246-2E68-43D6-B3CC-39C9585AD0C9}" dt="2021-01-14T14:35:12.855" v="27095" actId="207"/>
          <ac:spMkLst>
            <pc:docMk/>
            <pc:sldMk cId="655501481" sldId="372"/>
            <ac:spMk id="3" creationId="{5DD720DA-EF63-4F86-BFEB-5672A317A695}"/>
          </ac:spMkLst>
        </pc:spChg>
      </pc:sldChg>
      <pc:sldChg chg="modSp add">
        <pc:chgData name="Lucas Pereira De Mello" userId="f981a81a-cda7-47a4-b73b-110d454ae4b2" providerId="ADAL" clId="{5D3E7246-2E68-43D6-B3CC-39C9585AD0C9}" dt="2021-01-14T14:45:40.080" v="27817" actId="114"/>
        <pc:sldMkLst>
          <pc:docMk/>
          <pc:sldMk cId="1850605297" sldId="373"/>
        </pc:sldMkLst>
        <pc:spChg chg="mod">
          <ac:chgData name="Lucas Pereira De Mello" userId="f981a81a-cda7-47a4-b73b-110d454ae4b2" providerId="ADAL" clId="{5D3E7246-2E68-43D6-B3CC-39C9585AD0C9}" dt="2021-01-14T14:45:40.080" v="27817" actId="114"/>
          <ac:spMkLst>
            <pc:docMk/>
            <pc:sldMk cId="1850605297" sldId="373"/>
            <ac:spMk id="3" creationId="{5DD720DA-EF63-4F86-BFEB-5672A317A695}"/>
          </ac:spMkLst>
        </pc:spChg>
      </pc:sldChg>
      <pc:sldChg chg="modSp add">
        <pc:chgData name="Lucas Pereira De Mello" userId="f981a81a-cda7-47a4-b73b-110d454ae4b2" providerId="ADAL" clId="{5D3E7246-2E68-43D6-B3CC-39C9585AD0C9}" dt="2021-01-14T14:57:58.521" v="28191" actId="20577"/>
        <pc:sldMkLst>
          <pc:docMk/>
          <pc:sldMk cId="927711741" sldId="374"/>
        </pc:sldMkLst>
        <pc:spChg chg="mod">
          <ac:chgData name="Lucas Pereira De Mello" userId="f981a81a-cda7-47a4-b73b-110d454ae4b2" providerId="ADAL" clId="{5D3E7246-2E68-43D6-B3CC-39C9585AD0C9}" dt="2021-01-14T14:57:58.521" v="28191" actId="20577"/>
          <ac:spMkLst>
            <pc:docMk/>
            <pc:sldMk cId="927711741" sldId="374"/>
            <ac:spMk id="3" creationId="{5DD720DA-EF63-4F86-BFEB-5672A317A695}"/>
          </ac:spMkLst>
        </pc:spChg>
      </pc:sldChg>
      <pc:sldChg chg="modSp add">
        <pc:chgData name="Lucas Pereira De Mello" userId="f981a81a-cda7-47a4-b73b-110d454ae4b2" providerId="ADAL" clId="{5D3E7246-2E68-43D6-B3CC-39C9585AD0C9}" dt="2021-01-14T14:58:13.164" v="28192" actId="207"/>
        <pc:sldMkLst>
          <pc:docMk/>
          <pc:sldMk cId="3466582661" sldId="375"/>
        </pc:sldMkLst>
        <pc:spChg chg="mod">
          <ac:chgData name="Lucas Pereira De Mello" userId="f981a81a-cda7-47a4-b73b-110d454ae4b2" providerId="ADAL" clId="{5D3E7246-2E68-43D6-B3CC-39C9585AD0C9}" dt="2021-01-14T14:58:13.164" v="28192" actId="207"/>
          <ac:spMkLst>
            <pc:docMk/>
            <pc:sldMk cId="3466582661" sldId="375"/>
            <ac:spMk id="3" creationId="{5DD720DA-EF63-4F86-BFEB-5672A317A695}"/>
          </ac:spMkLst>
        </pc:spChg>
      </pc:sldChg>
      <pc:sldChg chg="modSp add">
        <pc:chgData name="Lucas Pereira De Mello" userId="f981a81a-cda7-47a4-b73b-110d454ae4b2" providerId="ADAL" clId="{5D3E7246-2E68-43D6-B3CC-39C9585AD0C9}" dt="2021-01-14T15:01:24.192" v="28418" actId="20577"/>
        <pc:sldMkLst>
          <pc:docMk/>
          <pc:sldMk cId="3078225365" sldId="376"/>
        </pc:sldMkLst>
        <pc:spChg chg="mod">
          <ac:chgData name="Lucas Pereira De Mello" userId="f981a81a-cda7-47a4-b73b-110d454ae4b2" providerId="ADAL" clId="{5D3E7246-2E68-43D6-B3CC-39C9585AD0C9}" dt="2021-01-14T15:01:24.192" v="28418" actId="20577"/>
          <ac:spMkLst>
            <pc:docMk/>
            <pc:sldMk cId="3078225365" sldId="376"/>
            <ac:spMk id="3" creationId="{5DD720DA-EF63-4F86-BFEB-5672A317A695}"/>
          </ac:spMkLst>
        </pc:spChg>
      </pc:sldChg>
      <pc:sldChg chg="modSp add">
        <pc:chgData name="Lucas Pereira De Mello" userId="f981a81a-cda7-47a4-b73b-110d454ae4b2" providerId="ADAL" clId="{5D3E7246-2E68-43D6-B3CC-39C9585AD0C9}" dt="2021-01-14T15:11:42.114" v="28964" actId="20577"/>
        <pc:sldMkLst>
          <pc:docMk/>
          <pc:sldMk cId="2322206494" sldId="377"/>
        </pc:sldMkLst>
        <pc:spChg chg="mod">
          <ac:chgData name="Lucas Pereira De Mello" userId="f981a81a-cda7-47a4-b73b-110d454ae4b2" providerId="ADAL" clId="{5D3E7246-2E68-43D6-B3CC-39C9585AD0C9}" dt="2021-01-14T15:11:42.114" v="28964" actId="20577"/>
          <ac:spMkLst>
            <pc:docMk/>
            <pc:sldMk cId="2322206494" sldId="377"/>
            <ac:spMk id="3" creationId="{5DD720DA-EF63-4F86-BFEB-5672A317A695}"/>
          </ac:spMkLst>
        </pc:spChg>
      </pc:sldChg>
      <pc:sldChg chg="modSp add">
        <pc:chgData name="Lucas Pereira De Mello" userId="f981a81a-cda7-47a4-b73b-110d454ae4b2" providerId="ADAL" clId="{5D3E7246-2E68-43D6-B3CC-39C9585AD0C9}" dt="2021-01-14T15:18:46.899" v="29295" actId="20577"/>
        <pc:sldMkLst>
          <pc:docMk/>
          <pc:sldMk cId="4134314248" sldId="378"/>
        </pc:sldMkLst>
        <pc:spChg chg="mod">
          <ac:chgData name="Lucas Pereira De Mello" userId="f981a81a-cda7-47a4-b73b-110d454ae4b2" providerId="ADAL" clId="{5D3E7246-2E68-43D6-B3CC-39C9585AD0C9}" dt="2021-01-14T15:18:46.899" v="29295" actId="20577"/>
          <ac:spMkLst>
            <pc:docMk/>
            <pc:sldMk cId="4134314248" sldId="378"/>
            <ac:spMk id="3" creationId="{5DD720DA-EF63-4F86-BFEB-5672A317A695}"/>
          </ac:spMkLst>
        </pc:spChg>
      </pc:sldChg>
      <pc:sldChg chg="modSp add">
        <pc:chgData name="Lucas Pereira De Mello" userId="f981a81a-cda7-47a4-b73b-110d454ae4b2" providerId="ADAL" clId="{5D3E7246-2E68-43D6-B3CC-39C9585AD0C9}" dt="2021-01-14T15:20:01.921" v="29299" actId="207"/>
        <pc:sldMkLst>
          <pc:docMk/>
          <pc:sldMk cId="1112886771" sldId="379"/>
        </pc:sldMkLst>
        <pc:spChg chg="mod">
          <ac:chgData name="Lucas Pereira De Mello" userId="f981a81a-cda7-47a4-b73b-110d454ae4b2" providerId="ADAL" clId="{5D3E7246-2E68-43D6-B3CC-39C9585AD0C9}" dt="2021-01-14T15:20:01.921" v="29299" actId="207"/>
          <ac:spMkLst>
            <pc:docMk/>
            <pc:sldMk cId="1112886771" sldId="379"/>
            <ac:spMk id="3" creationId="{5DD720DA-EF63-4F86-BFEB-5672A317A695}"/>
          </ac:spMkLst>
        </pc:spChg>
      </pc:sldChg>
      <pc:sldChg chg="addSp modSp add">
        <pc:chgData name="Lucas Pereira De Mello" userId="f981a81a-cda7-47a4-b73b-110d454ae4b2" providerId="ADAL" clId="{5D3E7246-2E68-43D6-B3CC-39C9585AD0C9}" dt="2021-01-14T15:27:41.826" v="29777" actId="20577"/>
        <pc:sldMkLst>
          <pc:docMk/>
          <pc:sldMk cId="3434186892" sldId="380"/>
        </pc:sldMkLst>
        <pc:spChg chg="mod">
          <ac:chgData name="Lucas Pereira De Mello" userId="f981a81a-cda7-47a4-b73b-110d454ae4b2" providerId="ADAL" clId="{5D3E7246-2E68-43D6-B3CC-39C9585AD0C9}" dt="2021-01-14T15:27:41.826" v="29777" actId="20577"/>
          <ac:spMkLst>
            <pc:docMk/>
            <pc:sldMk cId="3434186892" sldId="380"/>
            <ac:spMk id="3" creationId="{5DD720DA-EF63-4F86-BFEB-5672A317A695}"/>
          </ac:spMkLst>
        </pc:spChg>
        <pc:picChg chg="add mod">
          <ac:chgData name="Lucas Pereira De Mello" userId="f981a81a-cda7-47a4-b73b-110d454ae4b2" providerId="ADAL" clId="{5D3E7246-2E68-43D6-B3CC-39C9585AD0C9}" dt="2021-01-14T15:25:46.991" v="29567" actId="1076"/>
          <ac:picMkLst>
            <pc:docMk/>
            <pc:sldMk cId="3434186892" sldId="380"/>
            <ac:picMk id="5" creationId="{18288A11-8B51-4303-9F0D-6095DCCEA08E}"/>
          </ac:picMkLst>
        </pc:picChg>
        <pc:picChg chg="add mod">
          <ac:chgData name="Lucas Pereira De Mello" userId="f981a81a-cda7-47a4-b73b-110d454ae4b2" providerId="ADAL" clId="{5D3E7246-2E68-43D6-B3CC-39C9585AD0C9}" dt="2021-01-14T15:25:58.040" v="29569" actId="1076"/>
          <ac:picMkLst>
            <pc:docMk/>
            <pc:sldMk cId="3434186892" sldId="380"/>
            <ac:picMk id="9" creationId="{D70221BD-9A88-42E0-8C88-824CBDE494B2}"/>
          </ac:picMkLst>
        </pc:picChg>
      </pc:sldChg>
      <pc:sldChg chg="addSp delSp modSp add">
        <pc:chgData name="Lucas Pereira De Mello" userId="f981a81a-cda7-47a4-b73b-110d454ae4b2" providerId="ADAL" clId="{5D3E7246-2E68-43D6-B3CC-39C9585AD0C9}" dt="2021-01-18T14:57:04.076" v="32564" actId="14100"/>
        <pc:sldMkLst>
          <pc:docMk/>
          <pc:sldMk cId="1252239219" sldId="381"/>
        </pc:sldMkLst>
        <pc:spChg chg="mod">
          <ac:chgData name="Lucas Pereira De Mello" userId="f981a81a-cda7-47a4-b73b-110d454ae4b2" providerId="ADAL" clId="{5D3E7246-2E68-43D6-B3CC-39C9585AD0C9}" dt="2021-01-14T15:35:09.726" v="30390" actId="114"/>
          <ac:spMkLst>
            <pc:docMk/>
            <pc:sldMk cId="1252239219" sldId="381"/>
            <ac:spMk id="3" creationId="{5DD720DA-EF63-4F86-BFEB-5672A317A695}"/>
          </ac:spMkLst>
        </pc:spChg>
        <pc:graphicFrameChg chg="add mod modGraphic">
          <ac:chgData name="Lucas Pereira De Mello" userId="f981a81a-cda7-47a4-b73b-110d454ae4b2" providerId="ADAL" clId="{5D3E7246-2E68-43D6-B3CC-39C9585AD0C9}" dt="2021-01-18T14:57:04.076" v="32564" actId="14100"/>
          <ac:graphicFrameMkLst>
            <pc:docMk/>
            <pc:sldMk cId="1252239219" sldId="381"/>
            <ac:graphicFrameMk id="4" creationId="{E9920545-61BA-44EF-B6D4-79007A7A853F}"/>
          </ac:graphicFrameMkLst>
        </pc:graphicFrameChg>
        <pc:picChg chg="del">
          <ac:chgData name="Lucas Pereira De Mello" userId="f981a81a-cda7-47a4-b73b-110d454ae4b2" providerId="ADAL" clId="{5D3E7246-2E68-43D6-B3CC-39C9585AD0C9}" dt="2021-01-14T15:28:10.451" v="29781" actId="478"/>
          <ac:picMkLst>
            <pc:docMk/>
            <pc:sldMk cId="1252239219" sldId="381"/>
            <ac:picMk id="5" creationId="{18288A11-8B51-4303-9F0D-6095DCCEA08E}"/>
          </ac:picMkLst>
        </pc:picChg>
        <pc:picChg chg="del">
          <ac:chgData name="Lucas Pereira De Mello" userId="f981a81a-cda7-47a4-b73b-110d454ae4b2" providerId="ADAL" clId="{5D3E7246-2E68-43D6-B3CC-39C9585AD0C9}" dt="2021-01-14T15:28:10.451" v="29781" actId="478"/>
          <ac:picMkLst>
            <pc:docMk/>
            <pc:sldMk cId="1252239219" sldId="381"/>
            <ac:picMk id="9" creationId="{D70221BD-9A88-42E0-8C88-824CBDE494B2}"/>
          </ac:picMkLst>
        </pc:picChg>
      </pc:sldChg>
      <pc:sldChg chg="modSp add">
        <pc:chgData name="Lucas Pereira De Mello" userId="f981a81a-cda7-47a4-b73b-110d454ae4b2" providerId="ADAL" clId="{5D3E7246-2E68-43D6-B3CC-39C9585AD0C9}" dt="2021-01-18T14:35:47.748" v="31148" actId="113"/>
        <pc:sldMkLst>
          <pc:docMk/>
          <pc:sldMk cId="213364868" sldId="382"/>
        </pc:sldMkLst>
        <pc:spChg chg="mod">
          <ac:chgData name="Lucas Pereira De Mello" userId="f981a81a-cda7-47a4-b73b-110d454ae4b2" providerId="ADAL" clId="{5D3E7246-2E68-43D6-B3CC-39C9585AD0C9}" dt="2021-01-18T14:35:33.096" v="31147" actId="5793"/>
          <ac:spMkLst>
            <pc:docMk/>
            <pc:sldMk cId="213364868" sldId="382"/>
            <ac:spMk id="3" creationId="{5DD720DA-EF63-4F86-BFEB-5672A317A695}"/>
          </ac:spMkLst>
        </pc:spChg>
        <pc:graphicFrameChg chg="mod modGraphic">
          <ac:chgData name="Lucas Pereira De Mello" userId="f981a81a-cda7-47a4-b73b-110d454ae4b2" providerId="ADAL" clId="{5D3E7246-2E68-43D6-B3CC-39C9585AD0C9}" dt="2021-01-18T14:35:47.748" v="31148" actId="113"/>
          <ac:graphicFrameMkLst>
            <pc:docMk/>
            <pc:sldMk cId="213364868" sldId="382"/>
            <ac:graphicFrameMk id="4" creationId="{E9920545-61BA-44EF-B6D4-79007A7A853F}"/>
          </ac:graphicFrameMkLst>
        </pc:graphicFrameChg>
      </pc:sldChg>
      <pc:sldChg chg="delSp modSp add">
        <pc:chgData name="Lucas Pereira De Mello" userId="f981a81a-cda7-47a4-b73b-110d454ae4b2" providerId="ADAL" clId="{5D3E7246-2E68-43D6-B3CC-39C9585AD0C9}" dt="2021-01-18T14:48:56.677" v="31905" actId="6549"/>
        <pc:sldMkLst>
          <pc:docMk/>
          <pc:sldMk cId="3021332539" sldId="383"/>
        </pc:sldMkLst>
        <pc:spChg chg="mod">
          <ac:chgData name="Lucas Pereira De Mello" userId="f981a81a-cda7-47a4-b73b-110d454ae4b2" providerId="ADAL" clId="{5D3E7246-2E68-43D6-B3CC-39C9585AD0C9}" dt="2021-01-18T14:48:56.677" v="31905" actId="6549"/>
          <ac:spMkLst>
            <pc:docMk/>
            <pc:sldMk cId="3021332539" sldId="383"/>
            <ac:spMk id="3" creationId="{5DD720DA-EF63-4F86-BFEB-5672A317A695}"/>
          </ac:spMkLst>
        </pc:spChg>
        <pc:graphicFrameChg chg="del">
          <ac:chgData name="Lucas Pereira De Mello" userId="f981a81a-cda7-47a4-b73b-110d454ae4b2" providerId="ADAL" clId="{5D3E7246-2E68-43D6-B3CC-39C9585AD0C9}" dt="2021-01-18T14:37:46.503" v="31165" actId="478"/>
          <ac:graphicFrameMkLst>
            <pc:docMk/>
            <pc:sldMk cId="3021332539" sldId="383"/>
            <ac:graphicFrameMk id="4" creationId="{E9920545-61BA-44EF-B6D4-79007A7A853F}"/>
          </ac:graphicFrameMkLst>
        </pc:graphicFrameChg>
      </pc:sldChg>
      <pc:sldChg chg="add">
        <pc:chgData name="Lucas Pereira De Mello" userId="f981a81a-cda7-47a4-b73b-110d454ae4b2" providerId="ADAL" clId="{5D3E7246-2E68-43D6-B3CC-39C9585AD0C9}" dt="2021-01-18T14:48:49.013" v="31904"/>
        <pc:sldMkLst>
          <pc:docMk/>
          <pc:sldMk cId="4181289167" sldId="384"/>
        </pc:sldMkLst>
      </pc:sldChg>
      <pc:sldChg chg="modSp add">
        <pc:chgData name="Lucas Pereira De Mello" userId="f981a81a-cda7-47a4-b73b-110d454ae4b2" providerId="ADAL" clId="{5D3E7246-2E68-43D6-B3CC-39C9585AD0C9}" dt="2021-01-18T14:54:28.069" v="32437" actId="20577"/>
        <pc:sldMkLst>
          <pc:docMk/>
          <pc:sldMk cId="1110831534" sldId="385"/>
        </pc:sldMkLst>
        <pc:spChg chg="mod">
          <ac:chgData name="Lucas Pereira De Mello" userId="f981a81a-cda7-47a4-b73b-110d454ae4b2" providerId="ADAL" clId="{5D3E7246-2E68-43D6-B3CC-39C9585AD0C9}" dt="2021-01-18T14:54:28.069" v="32437" actId="20577"/>
          <ac:spMkLst>
            <pc:docMk/>
            <pc:sldMk cId="1110831534" sldId="385"/>
            <ac:spMk id="3" creationId="{5DD720DA-EF63-4F86-BFEB-5672A317A695}"/>
          </ac:spMkLst>
        </pc:spChg>
      </pc:sldChg>
      <pc:sldChg chg="add">
        <pc:chgData name="Lucas Pereira De Mello" userId="f981a81a-cda7-47a4-b73b-110d454ae4b2" providerId="ADAL" clId="{5D3E7246-2E68-43D6-B3CC-39C9585AD0C9}" dt="2021-01-18T14:54:23.411" v="32436"/>
        <pc:sldMkLst>
          <pc:docMk/>
          <pc:sldMk cId="3783282179" sldId="386"/>
        </pc:sldMkLst>
      </pc:sldChg>
      <pc:sldChg chg="addSp modSp add">
        <pc:chgData name="Lucas Pereira De Mello" userId="f981a81a-cda7-47a4-b73b-110d454ae4b2" providerId="ADAL" clId="{5D3E7246-2E68-43D6-B3CC-39C9585AD0C9}" dt="2021-01-18T15:01:07.957" v="32904" actId="20577"/>
        <pc:sldMkLst>
          <pc:docMk/>
          <pc:sldMk cId="474459719" sldId="387"/>
        </pc:sldMkLst>
        <pc:spChg chg="mod">
          <ac:chgData name="Lucas Pereira De Mello" userId="f981a81a-cda7-47a4-b73b-110d454ae4b2" providerId="ADAL" clId="{5D3E7246-2E68-43D6-B3CC-39C9585AD0C9}" dt="2021-01-18T15:01:07.957" v="32904" actId="20577"/>
          <ac:spMkLst>
            <pc:docMk/>
            <pc:sldMk cId="474459719" sldId="387"/>
            <ac:spMk id="3" creationId="{5DD720DA-EF63-4F86-BFEB-5672A317A695}"/>
          </ac:spMkLst>
        </pc:spChg>
        <pc:graphicFrameChg chg="add mod modGraphic">
          <ac:chgData name="Lucas Pereira De Mello" userId="f981a81a-cda7-47a4-b73b-110d454ae4b2" providerId="ADAL" clId="{5D3E7246-2E68-43D6-B3CC-39C9585AD0C9}" dt="2021-01-18T14:58:50.029" v="32604" actId="1076"/>
          <ac:graphicFrameMkLst>
            <pc:docMk/>
            <pc:sldMk cId="474459719" sldId="387"/>
            <ac:graphicFrameMk id="6" creationId="{EFEF7C63-CB15-4326-9EE1-BA11759D1AFD}"/>
          </ac:graphicFrameMkLst>
        </pc:graphicFrameChg>
      </pc:sldChg>
      <pc:sldChg chg="delSp modSp add">
        <pc:chgData name="Lucas Pereira De Mello" userId="f981a81a-cda7-47a4-b73b-110d454ae4b2" providerId="ADAL" clId="{5D3E7246-2E68-43D6-B3CC-39C9585AD0C9}" dt="2021-01-18T15:10:15.405" v="33395" actId="20577"/>
        <pc:sldMkLst>
          <pc:docMk/>
          <pc:sldMk cId="3606721082" sldId="388"/>
        </pc:sldMkLst>
        <pc:spChg chg="mod">
          <ac:chgData name="Lucas Pereira De Mello" userId="f981a81a-cda7-47a4-b73b-110d454ae4b2" providerId="ADAL" clId="{5D3E7246-2E68-43D6-B3CC-39C9585AD0C9}" dt="2021-01-18T15:10:15.405" v="33395" actId="20577"/>
          <ac:spMkLst>
            <pc:docMk/>
            <pc:sldMk cId="3606721082" sldId="388"/>
            <ac:spMk id="3" creationId="{5DD720DA-EF63-4F86-BFEB-5672A317A695}"/>
          </ac:spMkLst>
        </pc:spChg>
        <pc:graphicFrameChg chg="del">
          <ac:chgData name="Lucas Pereira De Mello" userId="f981a81a-cda7-47a4-b73b-110d454ae4b2" providerId="ADAL" clId="{5D3E7246-2E68-43D6-B3CC-39C9585AD0C9}" dt="2021-01-18T15:02:09.667" v="32927" actId="478"/>
          <ac:graphicFrameMkLst>
            <pc:docMk/>
            <pc:sldMk cId="3606721082" sldId="388"/>
            <ac:graphicFrameMk id="6" creationId="{EFEF7C63-CB15-4326-9EE1-BA11759D1AFD}"/>
          </ac:graphicFrameMkLst>
        </pc:graphicFrameChg>
      </pc:sldChg>
      <pc:sldChg chg="modSp add">
        <pc:chgData name="Lucas Pereira De Mello" userId="f981a81a-cda7-47a4-b73b-110d454ae4b2" providerId="ADAL" clId="{5D3E7246-2E68-43D6-B3CC-39C9585AD0C9}" dt="2021-01-18T15:11:14.160" v="33491" actId="20577"/>
        <pc:sldMkLst>
          <pc:docMk/>
          <pc:sldMk cId="1558948309" sldId="389"/>
        </pc:sldMkLst>
        <pc:spChg chg="mod">
          <ac:chgData name="Lucas Pereira De Mello" userId="f981a81a-cda7-47a4-b73b-110d454ae4b2" providerId="ADAL" clId="{5D3E7246-2E68-43D6-B3CC-39C9585AD0C9}" dt="2021-01-18T15:11:14.160" v="33491" actId="20577"/>
          <ac:spMkLst>
            <pc:docMk/>
            <pc:sldMk cId="1558948309" sldId="389"/>
            <ac:spMk id="3" creationId="{5DD720DA-EF63-4F86-BFEB-5672A317A695}"/>
          </ac:spMkLst>
        </pc:spChg>
      </pc:sldChg>
      <pc:sldChg chg="modSp add">
        <pc:chgData name="Lucas Pereira De Mello" userId="f981a81a-cda7-47a4-b73b-110d454ae4b2" providerId="ADAL" clId="{5D3E7246-2E68-43D6-B3CC-39C9585AD0C9}" dt="2021-01-18T15:13:53.216" v="33843" actId="114"/>
        <pc:sldMkLst>
          <pc:docMk/>
          <pc:sldMk cId="70975856" sldId="390"/>
        </pc:sldMkLst>
        <pc:spChg chg="mod">
          <ac:chgData name="Lucas Pereira De Mello" userId="f981a81a-cda7-47a4-b73b-110d454ae4b2" providerId="ADAL" clId="{5D3E7246-2E68-43D6-B3CC-39C9585AD0C9}" dt="2021-01-18T15:13:53.216" v="33843" actId="114"/>
          <ac:spMkLst>
            <pc:docMk/>
            <pc:sldMk cId="70975856" sldId="390"/>
            <ac:spMk id="3" creationId="{5DD720DA-EF63-4F86-BFEB-5672A317A695}"/>
          </ac:spMkLst>
        </pc:spChg>
      </pc:sldChg>
      <pc:sldChg chg="addSp delSp modSp add mod">
        <pc:chgData name="Lucas Pereira De Mello" userId="f981a81a-cda7-47a4-b73b-110d454ae4b2" providerId="ADAL" clId="{5D3E7246-2E68-43D6-B3CC-39C9585AD0C9}" dt="2021-01-18T17:46:57.685" v="34027" actId="1076"/>
        <pc:sldMkLst>
          <pc:docMk/>
          <pc:sldMk cId="1929275906" sldId="391"/>
        </pc:sldMkLst>
        <pc:spChg chg="mod">
          <ac:chgData name="Lucas Pereira De Mello" userId="f981a81a-cda7-47a4-b73b-110d454ae4b2" providerId="ADAL" clId="{5D3E7246-2E68-43D6-B3CC-39C9585AD0C9}" dt="2021-01-18T17:41:19.114" v="34000" actId="20577"/>
          <ac:spMkLst>
            <pc:docMk/>
            <pc:sldMk cId="1929275906" sldId="391"/>
            <ac:spMk id="3" creationId="{5DD720DA-EF63-4F86-BFEB-5672A317A695}"/>
          </ac:spMkLst>
        </pc:spChg>
        <pc:spChg chg="add mod">
          <ac:chgData name="Lucas Pereira De Mello" userId="f981a81a-cda7-47a4-b73b-110d454ae4b2" providerId="ADAL" clId="{5D3E7246-2E68-43D6-B3CC-39C9585AD0C9}" dt="2021-01-18T16:39:50.127" v="33938" actId="1076"/>
          <ac:spMkLst>
            <pc:docMk/>
            <pc:sldMk cId="1929275906" sldId="391"/>
            <ac:spMk id="4" creationId="{A8CA6758-55BF-450F-8C28-47CABF14517F}"/>
          </ac:spMkLst>
        </pc:spChg>
        <pc:spChg chg="add mod">
          <ac:chgData name="Lucas Pereira De Mello" userId="f981a81a-cda7-47a4-b73b-110d454ae4b2" providerId="ADAL" clId="{5D3E7246-2E68-43D6-B3CC-39C9585AD0C9}" dt="2021-01-18T16:40:46.629" v="33946" actId="1076"/>
          <ac:spMkLst>
            <pc:docMk/>
            <pc:sldMk cId="1929275906" sldId="391"/>
            <ac:spMk id="12" creationId="{AD04E6F7-A1C8-4A15-9637-44E43C761491}"/>
          </ac:spMkLst>
        </pc:spChg>
        <pc:spChg chg="add mod">
          <ac:chgData name="Lucas Pereira De Mello" userId="f981a81a-cda7-47a4-b73b-110d454ae4b2" providerId="ADAL" clId="{5D3E7246-2E68-43D6-B3CC-39C9585AD0C9}" dt="2021-01-18T16:40:21.556" v="33944" actId="1076"/>
          <ac:spMkLst>
            <pc:docMk/>
            <pc:sldMk cId="1929275906" sldId="391"/>
            <ac:spMk id="13" creationId="{8628570A-C622-4583-A45C-F1FE644D294D}"/>
          </ac:spMkLst>
        </pc:spChg>
        <pc:spChg chg="add mod">
          <ac:chgData name="Lucas Pereira De Mello" userId="f981a81a-cda7-47a4-b73b-110d454ae4b2" providerId="ADAL" clId="{5D3E7246-2E68-43D6-B3CC-39C9585AD0C9}" dt="2021-01-18T16:40:11.793" v="33942" actId="1076"/>
          <ac:spMkLst>
            <pc:docMk/>
            <pc:sldMk cId="1929275906" sldId="391"/>
            <ac:spMk id="14" creationId="{CCCFD0BB-1A0C-4C26-9D7E-EAECB260BE64}"/>
          </ac:spMkLst>
        </pc:spChg>
        <pc:spChg chg="add mod">
          <ac:chgData name="Lucas Pereira De Mello" userId="f981a81a-cda7-47a4-b73b-110d454ae4b2" providerId="ADAL" clId="{5D3E7246-2E68-43D6-B3CC-39C9585AD0C9}" dt="2021-01-18T16:39:56.762" v="33940" actId="1076"/>
          <ac:spMkLst>
            <pc:docMk/>
            <pc:sldMk cId="1929275906" sldId="391"/>
            <ac:spMk id="15" creationId="{BAC1F034-EC50-49C7-B8E8-F2F12A9185D4}"/>
          </ac:spMkLst>
        </pc:spChg>
        <pc:picChg chg="add mod">
          <ac:chgData name="Lucas Pereira De Mello" userId="f981a81a-cda7-47a4-b73b-110d454ae4b2" providerId="ADAL" clId="{5D3E7246-2E68-43D6-B3CC-39C9585AD0C9}" dt="2021-01-18T17:42:31.758" v="34003" actId="1076"/>
          <ac:picMkLst>
            <pc:docMk/>
            <pc:sldMk cId="1929275906" sldId="391"/>
            <ac:picMk id="5" creationId="{DF24F17F-8538-4617-A33B-45F798262197}"/>
          </ac:picMkLst>
        </pc:picChg>
        <pc:picChg chg="add mod">
          <ac:chgData name="Lucas Pereira De Mello" userId="f981a81a-cda7-47a4-b73b-110d454ae4b2" providerId="ADAL" clId="{5D3E7246-2E68-43D6-B3CC-39C9585AD0C9}" dt="2021-01-18T17:43:39.359" v="34012" actId="1076"/>
          <ac:picMkLst>
            <pc:docMk/>
            <pc:sldMk cId="1929275906" sldId="391"/>
            <ac:picMk id="6" creationId="{3EFB7269-88C2-4F1E-A9A4-C09949F36335}"/>
          </ac:picMkLst>
        </pc:picChg>
        <pc:picChg chg="add mod">
          <ac:chgData name="Lucas Pereira De Mello" userId="f981a81a-cda7-47a4-b73b-110d454ae4b2" providerId="ADAL" clId="{5D3E7246-2E68-43D6-B3CC-39C9585AD0C9}" dt="2021-01-18T17:43:41.983" v="34013" actId="1076"/>
          <ac:picMkLst>
            <pc:docMk/>
            <pc:sldMk cId="1929275906" sldId="391"/>
            <ac:picMk id="9" creationId="{001E3AEC-99E9-44A4-96A9-445953970289}"/>
          </ac:picMkLst>
        </pc:picChg>
        <pc:picChg chg="add mod">
          <ac:chgData name="Lucas Pereira De Mello" userId="f981a81a-cda7-47a4-b73b-110d454ae4b2" providerId="ADAL" clId="{5D3E7246-2E68-43D6-B3CC-39C9585AD0C9}" dt="2021-01-18T17:45:15.140" v="34021" actId="1076"/>
          <ac:picMkLst>
            <pc:docMk/>
            <pc:sldMk cId="1929275906" sldId="391"/>
            <ac:picMk id="10" creationId="{E97448F4-5D5E-4CE5-A04B-2B9C20B97078}"/>
          </ac:picMkLst>
        </pc:picChg>
        <pc:picChg chg="add mod">
          <ac:chgData name="Lucas Pereira De Mello" userId="f981a81a-cda7-47a4-b73b-110d454ae4b2" providerId="ADAL" clId="{5D3E7246-2E68-43D6-B3CC-39C9585AD0C9}" dt="2021-01-18T16:39:53.420" v="33939" actId="1076"/>
          <ac:picMkLst>
            <pc:docMk/>
            <pc:sldMk cId="1929275906" sldId="391"/>
            <ac:picMk id="1026" creationId="{1A4731FE-2ABA-4E2C-AD1E-E4CE74D6C5E1}"/>
          </ac:picMkLst>
        </pc:picChg>
        <pc:picChg chg="add mod">
          <ac:chgData name="Lucas Pereira De Mello" userId="f981a81a-cda7-47a4-b73b-110d454ae4b2" providerId="ADAL" clId="{5D3E7246-2E68-43D6-B3CC-39C9585AD0C9}" dt="2021-01-18T16:40:01.471" v="33941" actId="1076"/>
          <ac:picMkLst>
            <pc:docMk/>
            <pc:sldMk cId="1929275906" sldId="391"/>
            <ac:picMk id="1028" creationId="{8AD3B51E-512C-496D-8CCC-62472C3AD152}"/>
          </ac:picMkLst>
        </pc:picChg>
        <pc:picChg chg="add mod">
          <ac:chgData name="Lucas Pereira De Mello" userId="f981a81a-cda7-47a4-b73b-110d454ae4b2" providerId="ADAL" clId="{5D3E7246-2E68-43D6-B3CC-39C9585AD0C9}" dt="2021-01-18T16:40:15.068" v="33943" actId="1076"/>
          <ac:picMkLst>
            <pc:docMk/>
            <pc:sldMk cId="1929275906" sldId="391"/>
            <ac:picMk id="1030" creationId="{4BC5D09B-B026-4FCE-8CA9-A34CB08580B9}"/>
          </ac:picMkLst>
        </pc:picChg>
        <pc:picChg chg="add del mod">
          <ac:chgData name="Lucas Pereira De Mello" userId="f981a81a-cda7-47a4-b73b-110d454ae4b2" providerId="ADAL" clId="{5D3E7246-2E68-43D6-B3CC-39C9585AD0C9}" dt="2021-01-18T15:32:27.499" v="33901"/>
          <ac:picMkLst>
            <pc:docMk/>
            <pc:sldMk cId="1929275906" sldId="391"/>
            <ac:picMk id="1032" creationId="{98CB78E9-B47B-4DC3-8C4E-CA2413C5B3C6}"/>
          </ac:picMkLst>
        </pc:picChg>
        <pc:picChg chg="add mod">
          <ac:chgData name="Lucas Pereira De Mello" userId="f981a81a-cda7-47a4-b73b-110d454ae4b2" providerId="ADAL" clId="{5D3E7246-2E68-43D6-B3CC-39C9585AD0C9}" dt="2021-01-18T17:44:21.847" v="34016" actId="1076"/>
          <ac:picMkLst>
            <pc:docMk/>
            <pc:sldMk cId="1929275906" sldId="391"/>
            <ac:picMk id="1032" creationId="{F25C90F8-E95A-40D1-B64C-9E918E4CB3E0}"/>
          </ac:picMkLst>
        </pc:picChg>
        <pc:picChg chg="add del mod">
          <ac:chgData name="Lucas Pereira De Mello" userId="f981a81a-cda7-47a4-b73b-110d454ae4b2" providerId="ADAL" clId="{5D3E7246-2E68-43D6-B3CC-39C9585AD0C9}" dt="2021-01-18T17:46:37.412" v="34022" actId="478"/>
          <ac:picMkLst>
            <pc:docMk/>
            <pc:sldMk cId="1929275906" sldId="391"/>
            <ac:picMk id="1034" creationId="{08CFD1F9-EE0A-49FC-BE08-079A7A315F75}"/>
          </ac:picMkLst>
        </pc:picChg>
        <pc:picChg chg="add mod">
          <ac:chgData name="Lucas Pereira De Mello" userId="f981a81a-cda7-47a4-b73b-110d454ae4b2" providerId="ADAL" clId="{5D3E7246-2E68-43D6-B3CC-39C9585AD0C9}" dt="2021-01-18T17:46:57.685" v="34027" actId="1076"/>
          <ac:picMkLst>
            <pc:docMk/>
            <pc:sldMk cId="1929275906" sldId="391"/>
            <ac:picMk id="1036" creationId="{0AAC195B-5464-4D76-8C14-7A81283AF6CD}"/>
          </ac:picMkLst>
        </pc:picChg>
      </pc:sldChg>
      <pc:sldChg chg="addSp delSp modSp add mod">
        <pc:chgData name="Lucas Pereira De Mello" userId="f981a81a-cda7-47a4-b73b-110d454ae4b2" providerId="ADAL" clId="{5D3E7246-2E68-43D6-B3CC-39C9585AD0C9}" dt="2021-01-18T17:53:22.674" v="34461" actId="255"/>
        <pc:sldMkLst>
          <pc:docMk/>
          <pc:sldMk cId="1691459973" sldId="392"/>
        </pc:sldMkLst>
        <pc:spChg chg="add del mod">
          <ac:chgData name="Lucas Pereira De Mello" userId="f981a81a-cda7-47a4-b73b-110d454ae4b2" providerId="ADAL" clId="{5D3E7246-2E68-43D6-B3CC-39C9585AD0C9}" dt="2021-01-18T17:52:16.722" v="34457" actId="478"/>
          <ac:spMkLst>
            <pc:docMk/>
            <pc:sldMk cId="1691459973" sldId="392"/>
            <ac:spMk id="11" creationId="{F2824DEA-1BA7-44A7-91AA-47C820B21C8A}"/>
          </ac:spMkLst>
        </pc:spChg>
        <pc:spChg chg="add mod">
          <ac:chgData name="Lucas Pereira De Mello" userId="f981a81a-cda7-47a4-b73b-110d454ae4b2" providerId="ADAL" clId="{5D3E7246-2E68-43D6-B3CC-39C9585AD0C9}" dt="2021-01-18T17:53:22.674" v="34461" actId="255"/>
          <ac:spMkLst>
            <pc:docMk/>
            <pc:sldMk cId="1691459973" sldId="392"/>
            <ac:spMk id="16" creationId="{3702F522-3450-4341-831B-729E13558D3E}"/>
          </ac:spMkLst>
        </pc:spChg>
        <pc:picChg chg="del">
          <ac:chgData name="Lucas Pereira De Mello" userId="f981a81a-cda7-47a4-b73b-110d454ae4b2" providerId="ADAL" clId="{5D3E7246-2E68-43D6-B3CC-39C9585AD0C9}" dt="2021-01-18T17:47:43.883" v="34029" actId="478"/>
          <ac:picMkLst>
            <pc:docMk/>
            <pc:sldMk cId="1691459973" sldId="392"/>
            <ac:picMk id="5" creationId="{DF24F17F-8538-4617-A33B-45F798262197}"/>
          </ac:picMkLst>
        </pc:picChg>
        <pc:picChg chg="mod">
          <ac:chgData name="Lucas Pereira De Mello" userId="f981a81a-cda7-47a4-b73b-110d454ae4b2" providerId="ADAL" clId="{5D3E7246-2E68-43D6-B3CC-39C9585AD0C9}" dt="2021-01-18T17:47:49.834" v="34030" actId="1076"/>
          <ac:picMkLst>
            <pc:docMk/>
            <pc:sldMk cId="1691459973" sldId="392"/>
            <ac:picMk id="6" creationId="{3EFB7269-88C2-4F1E-A9A4-C09949F36335}"/>
          </ac:picMkLst>
        </pc:picChg>
        <pc:picChg chg="del">
          <ac:chgData name="Lucas Pereira De Mello" userId="f981a81a-cda7-47a4-b73b-110d454ae4b2" providerId="ADAL" clId="{5D3E7246-2E68-43D6-B3CC-39C9585AD0C9}" dt="2021-01-18T17:47:43.883" v="34029" actId="478"/>
          <ac:picMkLst>
            <pc:docMk/>
            <pc:sldMk cId="1691459973" sldId="392"/>
            <ac:picMk id="9" creationId="{001E3AEC-99E9-44A4-96A9-445953970289}"/>
          </ac:picMkLst>
        </pc:picChg>
        <pc:picChg chg="del">
          <ac:chgData name="Lucas Pereira De Mello" userId="f981a81a-cda7-47a4-b73b-110d454ae4b2" providerId="ADAL" clId="{5D3E7246-2E68-43D6-B3CC-39C9585AD0C9}" dt="2021-01-18T17:47:43.883" v="34029" actId="478"/>
          <ac:picMkLst>
            <pc:docMk/>
            <pc:sldMk cId="1691459973" sldId="392"/>
            <ac:picMk id="10" creationId="{E97448F4-5D5E-4CE5-A04B-2B9C20B97078}"/>
          </ac:picMkLst>
        </pc:picChg>
        <pc:picChg chg="del">
          <ac:chgData name="Lucas Pereira De Mello" userId="f981a81a-cda7-47a4-b73b-110d454ae4b2" providerId="ADAL" clId="{5D3E7246-2E68-43D6-B3CC-39C9585AD0C9}" dt="2021-01-18T17:47:43.883" v="34029" actId="478"/>
          <ac:picMkLst>
            <pc:docMk/>
            <pc:sldMk cId="1691459973" sldId="392"/>
            <ac:picMk id="1032" creationId="{F25C90F8-E95A-40D1-B64C-9E918E4CB3E0}"/>
          </ac:picMkLst>
        </pc:picChg>
      </pc:sldChg>
      <pc:sldChg chg="addSp delSp modSp add mod">
        <pc:chgData name="Lucas Pereira De Mello" userId="f981a81a-cda7-47a4-b73b-110d454ae4b2" providerId="ADAL" clId="{5D3E7246-2E68-43D6-B3CC-39C9585AD0C9}" dt="2021-01-18T18:05:19.872" v="34648" actId="478"/>
        <pc:sldMkLst>
          <pc:docMk/>
          <pc:sldMk cId="1385919601" sldId="393"/>
        </pc:sldMkLst>
        <pc:spChg chg="mod">
          <ac:chgData name="Lucas Pereira De Mello" userId="f981a81a-cda7-47a4-b73b-110d454ae4b2" providerId="ADAL" clId="{5D3E7246-2E68-43D6-B3CC-39C9585AD0C9}" dt="2021-01-18T18:05:14.780" v="34647" actId="20577"/>
          <ac:spMkLst>
            <pc:docMk/>
            <pc:sldMk cId="1385919601" sldId="393"/>
            <ac:spMk id="3" creationId="{5DD720DA-EF63-4F86-BFEB-5672A317A695}"/>
          </ac:spMkLst>
        </pc:spChg>
        <pc:spChg chg="del">
          <ac:chgData name="Lucas Pereira De Mello" userId="f981a81a-cda7-47a4-b73b-110d454ae4b2" providerId="ADAL" clId="{5D3E7246-2E68-43D6-B3CC-39C9585AD0C9}" dt="2021-01-18T17:53:54.576" v="34463" actId="478"/>
          <ac:spMkLst>
            <pc:docMk/>
            <pc:sldMk cId="1385919601" sldId="393"/>
            <ac:spMk id="4" creationId="{A8CA6758-55BF-450F-8C28-47CABF14517F}"/>
          </ac:spMkLst>
        </pc:spChg>
        <pc:spChg chg="add mod">
          <ac:chgData name="Lucas Pereira De Mello" userId="f981a81a-cda7-47a4-b73b-110d454ae4b2" providerId="ADAL" clId="{5D3E7246-2E68-43D6-B3CC-39C9585AD0C9}" dt="2021-01-18T17:57:42.304" v="34536" actId="1076"/>
          <ac:spMkLst>
            <pc:docMk/>
            <pc:sldMk cId="1385919601" sldId="393"/>
            <ac:spMk id="5" creationId="{CBA44CA6-A24C-482F-9468-FC77D32E8106}"/>
          </ac:spMkLst>
        </pc:spChg>
        <pc:spChg chg="add mod">
          <ac:chgData name="Lucas Pereira De Mello" userId="f981a81a-cda7-47a4-b73b-110d454ae4b2" providerId="ADAL" clId="{5D3E7246-2E68-43D6-B3CC-39C9585AD0C9}" dt="2021-01-18T18:03:53.973" v="34625" actId="1076"/>
          <ac:spMkLst>
            <pc:docMk/>
            <pc:sldMk cId="1385919601" sldId="393"/>
            <ac:spMk id="9" creationId="{500C1D1B-4476-4A84-912C-55538C1E8E6B}"/>
          </ac:spMkLst>
        </pc:spChg>
        <pc:spChg chg="del mod">
          <ac:chgData name="Lucas Pereira De Mello" userId="f981a81a-cda7-47a4-b73b-110d454ae4b2" providerId="ADAL" clId="{5D3E7246-2E68-43D6-B3CC-39C9585AD0C9}" dt="2021-01-18T17:54:02.073" v="34465" actId="478"/>
          <ac:spMkLst>
            <pc:docMk/>
            <pc:sldMk cId="1385919601" sldId="393"/>
            <ac:spMk id="12" creationId="{AD04E6F7-A1C8-4A15-9637-44E43C761491}"/>
          </ac:spMkLst>
        </pc:spChg>
        <pc:spChg chg="del">
          <ac:chgData name="Lucas Pereira De Mello" userId="f981a81a-cda7-47a4-b73b-110d454ae4b2" providerId="ADAL" clId="{5D3E7246-2E68-43D6-B3CC-39C9585AD0C9}" dt="2021-01-18T17:53:54.576" v="34463" actId="478"/>
          <ac:spMkLst>
            <pc:docMk/>
            <pc:sldMk cId="1385919601" sldId="393"/>
            <ac:spMk id="13" creationId="{8628570A-C622-4583-A45C-F1FE644D294D}"/>
          </ac:spMkLst>
        </pc:spChg>
        <pc:spChg chg="del">
          <ac:chgData name="Lucas Pereira De Mello" userId="f981a81a-cda7-47a4-b73b-110d454ae4b2" providerId="ADAL" clId="{5D3E7246-2E68-43D6-B3CC-39C9585AD0C9}" dt="2021-01-18T17:53:54.576" v="34463" actId="478"/>
          <ac:spMkLst>
            <pc:docMk/>
            <pc:sldMk cId="1385919601" sldId="393"/>
            <ac:spMk id="14" creationId="{CCCFD0BB-1A0C-4C26-9D7E-EAECB260BE64}"/>
          </ac:spMkLst>
        </pc:spChg>
        <pc:spChg chg="del">
          <ac:chgData name="Lucas Pereira De Mello" userId="f981a81a-cda7-47a4-b73b-110d454ae4b2" providerId="ADAL" clId="{5D3E7246-2E68-43D6-B3CC-39C9585AD0C9}" dt="2021-01-18T17:53:54.576" v="34463" actId="478"/>
          <ac:spMkLst>
            <pc:docMk/>
            <pc:sldMk cId="1385919601" sldId="393"/>
            <ac:spMk id="15" creationId="{BAC1F034-EC50-49C7-B8E8-F2F12A9185D4}"/>
          </ac:spMkLst>
        </pc:spChg>
        <pc:spChg chg="del">
          <ac:chgData name="Lucas Pereira De Mello" userId="f981a81a-cda7-47a4-b73b-110d454ae4b2" providerId="ADAL" clId="{5D3E7246-2E68-43D6-B3CC-39C9585AD0C9}" dt="2021-01-18T17:53:54.576" v="34463" actId="478"/>
          <ac:spMkLst>
            <pc:docMk/>
            <pc:sldMk cId="1385919601" sldId="393"/>
            <ac:spMk id="16" creationId="{3702F522-3450-4341-831B-729E13558D3E}"/>
          </ac:spMkLst>
        </pc:spChg>
        <pc:spChg chg="add mod">
          <ac:chgData name="Lucas Pereira De Mello" userId="f981a81a-cda7-47a4-b73b-110d454ae4b2" providerId="ADAL" clId="{5D3E7246-2E68-43D6-B3CC-39C9585AD0C9}" dt="2021-01-18T17:57:22.095" v="34533" actId="1076"/>
          <ac:spMkLst>
            <pc:docMk/>
            <pc:sldMk cId="1385919601" sldId="393"/>
            <ac:spMk id="18" creationId="{EF5514AC-4E51-4CA8-B522-21EB28B41A4A}"/>
          </ac:spMkLst>
        </pc:spChg>
        <pc:spChg chg="add mod">
          <ac:chgData name="Lucas Pereira De Mello" userId="f981a81a-cda7-47a4-b73b-110d454ae4b2" providerId="ADAL" clId="{5D3E7246-2E68-43D6-B3CC-39C9585AD0C9}" dt="2021-01-18T17:57:27.792" v="34534" actId="1076"/>
          <ac:spMkLst>
            <pc:docMk/>
            <pc:sldMk cId="1385919601" sldId="393"/>
            <ac:spMk id="19" creationId="{3BDAFAD3-66DD-47BA-8E2C-2534F9DDA312}"/>
          </ac:spMkLst>
        </pc:spChg>
        <pc:spChg chg="add mod">
          <ac:chgData name="Lucas Pereira De Mello" userId="f981a81a-cda7-47a4-b73b-110d454ae4b2" providerId="ADAL" clId="{5D3E7246-2E68-43D6-B3CC-39C9585AD0C9}" dt="2021-01-18T17:56:38.916" v="34526" actId="1076"/>
          <ac:spMkLst>
            <pc:docMk/>
            <pc:sldMk cId="1385919601" sldId="393"/>
            <ac:spMk id="20" creationId="{EFF824FA-DCC5-4DF3-9236-0D14EC506FDC}"/>
          </ac:spMkLst>
        </pc:spChg>
        <pc:spChg chg="add mod">
          <ac:chgData name="Lucas Pereira De Mello" userId="f981a81a-cda7-47a4-b73b-110d454ae4b2" providerId="ADAL" clId="{5D3E7246-2E68-43D6-B3CC-39C9585AD0C9}" dt="2021-01-18T17:56:38.916" v="34526" actId="1076"/>
          <ac:spMkLst>
            <pc:docMk/>
            <pc:sldMk cId="1385919601" sldId="393"/>
            <ac:spMk id="21" creationId="{F2AE38F6-E66A-4AAE-AEB5-8111B429C459}"/>
          </ac:spMkLst>
        </pc:spChg>
        <pc:spChg chg="add mod">
          <ac:chgData name="Lucas Pereira De Mello" userId="f981a81a-cda7-47a4-b73b-110d454ae4b2" providerId="ADAL" clId="{5D3E7246-2E68-43D6-B3CC-39C9585AD0C9}" dt="2021-01-18T17:56:38.916" v="34526" actId="1076"/>
          <ac:spMkLst>
            <pc:docMk/>
            <pc:sldMk cId="1385919601" sldId="393"/>
            <ac:spMk id="22" creationId="{9475D7DC-3634-40D0-A896-F3D71BE168D0}"/>
          </ac:spMkLst>
        </pc:spChg>
        <pc:spChg chg="add mod">
          <ac:chgData name="Lucas Pereira De Mello" userId="f981a81a-cda7-47a4-b73b-110d454ae4b2" providerId="ADAL" clId="{5D3E7246-2E68-43D6-B3CC-39C9585AD0C9}" dt="2021-01-18T17:57:11.360" v="34532" actId="1076"/>
          <ac:spMkLst>
            <pc:docMk/>
            <pc:sldMk cId="1385919601" sldId="393"/>
            <ac:spMk id="23" creationId="{9FEECEE6-4EB8-434A-9779-6228E3F2750D}"/>
          </ac:spMkLst>
        </pc:spChg>
        <pc:spChg chg="add mod">
          <ac:chgData name="Lucas Pereira De Mello" userId="f981a81a-cda7-47a4-b73b-110d454ae4b2" providerId="ADAL" clId="{5D3E7246-2E68-43D6-B3CC-39C9585AD0C9}" dt="2021-01-18T17:57:05.065" v="34531" actId="1076"/>
          <ac:spMkLst>
            <pc:docMk/>
            <pc:sldMk cId="1385919601" sldId="393"/>
            <ac:spMk id="24" creationId="{56487248-785E-4694-8E47-8DDA185D6D39}"/>
          </ac:spMkLst>
        </pc:spChg>
        <pc:spChg chg="add mod">
          <ac:chgData name="Lucas Pereira De Mello" userId="f981a81a-cda7-47a4-b73b-110d454ae4b2" providerId="ADAL" clId="{5D3E7246-2E68-43D6-B3CC-39C9585AD0C9}" dt="2021-01-18T17:56:58.014" v="34530" actId="1076"/>
          <ac:spMkLst>
            <pc:docMk/>
            <pc:sldMk cId="1385919601" sldId="393"/>
            <ac:spMk id="25" creationId="{3194B58E-E1B3-4B84-A131-1A9193D98591}"/>
          </ac:spMkLst>
        </pc:spChg>
        <pc:spChg chg="add mod">
          <ac:chgData name="Lucas Pereira De Mello" userId="f981a81a-cda7-47a4-b73b-110d454ae4b2" providerId="ADAL" clId="{5D3E7246-2E68-43D6-B3CC-39C9585AD0C9}" dt="2021-01-18T17:58:21.348" v="34538" actId="1076"/>
          <ac:spMkLst>
            <pc:docMk/>
            <pc:sldMk cId="1385919601" sldId="393"/>
            <ac:spMk id="26" creationId="{672385DB-4681-46E2-AB58-90A69955D822}"/>
          </ac:spMkLst>
        </pc:spChg>
        <pc:spChg chg="add mod">
          <ac:chgData name="Lucas Pereira De Mello" userId="f981a81a-cda7-47a4-b73b-110d454ae4b2" providerId="ADAL" clId="{5D3E7246-2E68-43D6-B3CC-39C9585AD0C9}" dt="2021-01-18T17:58:21.348" v="34538" actId="1076"/>
          <ac:spMkLst>
            <pc:docMk/>
            <pc:sldMk cId="1385919601" sldId="393"/>
            <ac:spMk id="27" creationId="{A17AB97E-6122-48F1-A322-470DCC6A37A1}"/>
          </ac:spMkLst>
        </pc:spChg>
        <pc:spChg chg="add mod">
          <ac:chgData name="Lucas Pereira De Mello" userId="f981a81a-cda7-47a4-b73b-110d454ae4b2" providerId="ADAL" clId="{5D3E7246-2E68-43D6-B3CC-39C9585AD0C9}" dt="2021-01-18T17:58:21.348" v="34538" actId="1076"/>
          <ac:spMkLst>
            <pc:docMk/>
            <pc:sldMk cId="1385919601" sldId="393"/>
            <ac:spMk id="28" creationId="{60ABFFDA-F859-4DCE-91EC-59C5531B7233}"/>
          </ac:spMkLst>
        </pc:spChg>
        <pc:spChg chg="add mod">
          <ac:chgData name="Lucas Pereira De Mello" userId="f981a81a-cda7-47a4-b73b-110d454ae4b2" providerId="ADAL" clId="{5D3E7246-2E68-43D6-B3CC-39C9585AD0C9}" dt="2021-01-18T17:58:21.348" v="34538" actId="1076"/>
          <ac:spMkLst>
            <pc:docMk/>
            <pc:sldMk cId="1385919601" sldId="393"/>
            <ac:spMk id="29" creationId="{853A7113-674B-4E5F-8821-7AD8B9C8AE4A}"/>
          </ac:spMkLst>
        </pc:spChg>
        <pc:spChg chg="add mod">
          <ac:chgData name="Lucas Pereira De Mello" userId="f981a81a-cda7-47a4-b73b-110d454ae4b2" providerId="ADAL" clId="{5D3E7246-2E68-43D6-B3CC-39C9585AD0C9}" dt="2021-01-18T17:58:21.348" v="34538" actId="1076"/>
          <ac:spMkLst>
            <pc:docMk/>
            <pc:sldMk cId="1385919601" sldId="393"/>
            <ac:spMk id="30" creationId="{13D627FF-2191-4293-9CF6-3247B84E05FD}"/>
          </ac:spMkLst>
        </pc:spChg>
        <pc:spChg chg="add mod">
          <ac:chgData name="Lucas Pereira De Mello" userId="f981a81a-cda7-47a4-b73b-110d454ae4b2" providerId="ADAL" clId="{5D3E7246-2E68-43D6-B3CC-39C9585AD0C9}" dt="2021-01-18T17:58:21.348" v="34538" actId="1076"/>
          <ac:spMkLst>
            <pc:docMk/>
            <pc:sldMk cId="1385919601" sldId="393"/>
            <ac:spMk id="31" creationId="{9EDC95A5-3411-4754-8129-0C70DF2A5105}"/>
          </ac:spMkLst>
        </pc:spChg>
        <pc:spChg chg="add mod">
          <ac:chgData name="Lucas Pereira De Mello" userId="f981a81a-cda7-47a4-b73b-110d454ae4b2" providerId="ADAL" clId="{5D3E7246-2E68-43D6-B3CC-39C9585AD0C9}" dt="2021-01-18T17:59:02.417" v="34540" actId="1076"/>
          <ac:spMkLst>
            <pc:docMk/>
            <pc:sldMk cId="1385919601" sldId="393"/>
            <ac:spMk id="32" creationId="{B46DD264-69B5-454D-9FEA-2528FA75D49C}"/>
          </ac:spMkLst>
        </pc:spChg>
        <pc:spChg chg="add mod">
          <ac:chgData name="Lucas Pereira De Mello" userId="f981a81a-cda7-47a4-b73b-110d454ae4b2" providerId="ADAL" clId="{5D3E7246-2E68-43D6-B3CC-39C9585AD0C9}" dt="2021-01-18T17:59:02.417" v="34540" actId="1076"/>
          <ac:spMkLst>
            <pc:docMk/>
            <pc:sldMk cId="1385919601" sldId="393"/>
            <ac:spMk id="33" creationId="{2502C0C8-2A51-46CB-B0C8-B0CE05BF8A82}"/>
          </ac:spMkLst>
        </pc:spChg>
        <pc:spChg chg="add mod">
          <ac:chgData name="Lucas Pereira De Mello" userId="f981a81a-cda7-47a4-b73b-110d454ae4b2" providerId="ADAL" clId="{5D3E7246-2E68-43D6-B3CC-39C9585AD0C9}" dt="2021-01-18T17:59:02.417" v="34540" actId="1076"/>
          <ac:spMkLst>
            <pc:docMk/>
            <pc:sldMk cId="1385919601" sldId="393"/>
            <ac:spMk id="34" creationId="{8EDF1004-6EDF-4CDC-A80E-6E21FB0B6141}"/>
          </ac:spMkLst>
        </pc:spChg>
        <pc:spChg chg="add mod">
          <ac:chgData name="Lucas Pereira De Mello" userId="f981a81a-cda7-47a4-b73b-110d454ae4b2" providerId="ADAL" clId="{5D3E7246-2E68-43D6-B3CC-39C9585AD0C9}" dt="2021-01-18T17:59:18.757" v="34542" actId="1076"/>
          <ac:spMkLst>
            <pc:docMk/>
            <pc:sldMk cId="1385919601" sldId="393"/>
            <ac:spMk id="35" creationId="{965CF410-C6B0-49D3-B107-338686FCFAE1}"/>
          </ac:spMkLst>
        </pc:spChg>
        <pc:spChg chg="add del mod">
          <ac:chgData name="Lucas Pereira De Mello" userId="f981a81a-cda7-47a4-b73b-110d454ae4b2" providerId="ADAL" clId="{5D3E7246-2E68-43D6-B3CC-39C9585AD0C9}" dt="2021-01-18T18:05:19.872" v="34648" actId="478"/>
          <ac:spMkLst>
            <pc:docMk/>
            <pc:sldMk cId="1385919601" sldId="393"/>
            <ac:spMk id="36" creationId="{29CC4F93-C1FB-43E0-83FB-EDC3A9AA7F9D}"/>
          </ac:spMkLst>
        </pc:spChg>
        <pc:spChg chg="add del mod">
          <ac:chgData name="Lucas Pereira De Mello" userId="f981a81a-cda7-47a4-b73b-110d454ae4b2" providerId="ADAL" clId="{5D3E7246-2E68-43D6-B3CC-39C9585AD0C9}" dt="2021-01-18T18:05:19.872" v="34648" actId="478"/>
          <ac:spMkLst>
            <pc:docMk/>
            <pc:sldMk cId="1385919601" sldId="393"/>
            <ac:spMk id="37" creationId="{DCD049B3-2C8D-4731-91CC-446C346306D8}"/>
          </ac:spMkLst>
        </pc:spChg>
        <pc:spChg chg="add del mod">
          <ac:chgData name="Lucas Pereira De Mello" userId="f981a81a-cda7-47a4-b73b-110d454ae4b2" providerId="ADAL" clId="{5D3E7246-2E68-43D6-B3CC-39C9585AD0C9}" dt="2021-01-18T18:05:19.872" v="34648" actId="478"/>
          <ac:spMkLst>
            <pc:docMk/>
            <pc:sldMk cId="1385919601" sldId="393"/>
            <ac:spMk id="38" creationId="{D00E99EC-1A27-4486-B6E7-78FC3B8B2C2B}"/>
          </ac:spMkLst>
        </pc:spChg>
        <pc:spChg chg="add del mod">
          <ac:chgData name="Lucas Pereira De Mello" userId="f981a81a-cda7-47a4-b73b-110d454ae4b2" providerId="ADAL" clId="{5D3E7246-2E68-43D6-B3CC-39C9585AD0C9}" dt="2021-01-18T18:05:19.872" v="34648" actId="478"/>
          <ac:spMkLst>
            <pc:docMk/>
            <pc:sldMk cId="1385919601" sldId="393"/>
            <ac:spMk id="39" creationId="{B6B2927C-87EA-42DB-B684-F2B4B2B235B2}"/>
          </ac:spMkLst>
        </pc:spChg>
        <pc:spChg chg="add del mod">
          <ac:chgData name="Lucas Pereira De Mello" userId="f981a81a-cda7-47a4-b73b-110d454ae4b2" providerId="ADAL" clId="{5D3E7246-2E68-43D6-B3CC-39C9585AD0C9}" dt="2021-01-18T18:05:19.872" v="34648" actId="478"/>
          <ac:spMkLst>
            <pc:docMk/>
            <pc:sldMk cId="1385919601" sldId="393"/>
            <ac:spMk id="40" creationId="{70553B1E-95A9-4B8E-9CD5-2D4C7F02E177}"/>
          </ac:spMkLst>
        </pc:spChg>
        <pc:spChg chg="add del mod">
          <ac:chgData name="Lucas Pereira De Mello" userId="f981a81a-cda7-47a4-b73b-110d454ae4b2" providerId="ADAL" clId="{5D3E7246-2E68-43D6-B3CC-39C9585AD0C9}" dt="2021-01-18T18:05:19.872" v="34648" actId="478"/>
          <ac:spMkLst>
            <pc:docMk/>
            <pc:sldMk cId="1385919601" sldId="393"/>
            <ac:spMk id="41" creationId="{D3580931-9758-4DEB-A3A8-B8210A8DDA9C}"/>
          </ac:spMkLst>
        </pc:spChg>
        <pc:spChg chg="add del mod">
          <ac:chgData name="Lucas Pereira De Mello" userId="f981a81a-cda7-47a4-b73b-110d454ae4b2" providerId="ADAL" clId="{5D3E7246-2E68-43D6-B3CC-39C9585AD0C9}" dt="2021-01-18T18:05:19.872" v="34648" actId="478"/>
          <ac:spMkLst>
            <pc:docMk/>
            <pc:sldMk cId="1385919601" sldId="393"/>
            <ac:spMk id="42" creationId="{5C86519E-B58E-4341-9665-E1D6EE88AC7A}"/>
          </ac:spMkLst>
        </pc:spChg>
        <pc:spChg chg="add del mod">
          <ac:chgData name="Lucas Pereira De Mello" userId="f981a81a-cda7-47a4-b73b-110d454ae4b2" providerId="ADAL" clId="{5D3E7246-2E68-43D6-B3CC-39C9585AD0C9}" dt="2021-01-18T18:05:19.872" v="34648" actId="478"/>
          <ac:spMkLst>
            <pc:docMk/>
            <pc:sldMk cId="1385919601" sldId="393"/>
            <ac:spMk id="43" creationId="{E17A27F5-B9F8-4849-AA75-B57B1172625A}"/>
          </ac:spMkLst>
        </pc:spChg>
        <pc:spChg chg="add del mod">
          <ac:chgData name="Lucas Pereira De Mello" userId="f981a81a-cda7-47a4-b73b-110d454ae4b2" providerId="ADAL" clId="{5D3E7246-2E68-43D6-B3CC-39C9585AD0C9}" dt="2021-01-18T18:05:19.872" v="34648" actId="478"/>
          <ac:spMkLst>
            <pc:docMk/>
            <pc:sldMk cId="1385919601" sldId="393"/>
            <ac:spMk id="44" creationId="{D13D140F-809A-4829-9B65-6C1A505D5B95}"/>
          </ac:spMkLst>
        </pc:spChg>
        <pc:spChg chg="add del mod">
          <ac:chgData name="Lucas Pereira De Mello" userId="f981a81a-cda7-47a4-b73b-110d454ae4b2" providerId="ADAL" clId="{5D3E7246-2E68-43D6-B3CC-39C9585AD0C9}" dt="2021-01-18T18:05:19.872" v="34648" actId="478"/>
          <ac:spMkLst>
            <pc:docMk/>
            <pc:sldMk cId="1385919601" sldId="393"/>
            <ac:spMk id="45" creationId="{23C12F5A-3600-40EE-B3D1-9D913AF2152D}"/>
          </ac:spMkLst>
        </pc:spChg>
        <pc:spChg chg="add del mod">
          <ac:chgData name="Lucas Pereira De Mello" userId="f981a81a-cda7-47a4-b73b-110d454ae4b2" providerId="ADAL" clId="{5D3E7246-2E68-43D6-B3CC-39C9585AD0C9}" dt="2021-01-18T18:05:19.872" v="34648" actId="478"/>
          <ac:spMkLst>
            <pc:docMk/>
            <pc:sldMk cId="1385919601" sldId="393"/>
            <ac:spMk id="46" creationId="{839728E9-9D65-444B-B218-60FF8723833B}"/>
          </ac:spMkLst>
        </pc:spChg>
        <pc:spChg chg="add del mod">
          <ac:chgData name="Lucas Pereira De Mello" userId="f981a81a-cda7-47a4-b73b-110d454ae4b2" providerId="ADAL" clId="{5D3E7246-2E68-43D6-B3CC-39C9585AD0C9}" dt="2021-01-18T18:05:19.872" v="34648" actId="478"/>
          <ac:spMkLst>
            <pc:docMk/>
            <pc:sldMk cId="1385919601" sldId="393"/>
            <ac:spMk id="47" creationId="{2C034DF1-285C-4B0A-9005-7594DFA7B046}"/>
          </ac:spMkLst>
        </pc:spChg>
        <pc:spChg chg="add del mod">
          <ac:chgData name="Lucas Pereira De Mello" userId="f981a81a-cda7-47a4-b73b-110d454ae4b2" providerId="ADAL" clId="{5D3E7246-2E68-43D6-B3CC-39C9585AD0C9}" dt="2021-01-18T18:05:19.872" v="34648" actId="478"/>
          <ac:spMkLst>
            <pc:docMk/>
            <pc:sldMk cId="1385919601" sldId="393"/>
            <ac:spMk id="48" creationId="{EF42B545-138F-4354-B0A2-9AC22EB3B604}"/>
          </ac:spMkLst>
        </pc:spChg>
        <pc:spChg chg="add del mod">
          <ac:chgData name="Lucas Pereira De Mello" userId="f981a81a-cda7-47a4-b73b-110d454ae4b2" providerId="ADAL" clId="{5D3E7246-2E68-43D6-B3CC-39C9585AD0C9}" dt="2021-01-18T18:05:19.872" v="34648" actId="478"/>
          <ac:spMkLst>
            <pc:docMk/>
            <pc:sldMk cId="1385919601" sldId="393"/>
            <ac:spMk id="49" creationId="{6D56E547-65FE-403A-A923-00DB01767695}"/>
          </ac:spMkLst>
        </pc:spChg>
        <pc:spChg chg="add del mod">
          <ac:chgData name="Lucas Pereira De Mello" userId="f981a81a-cda7-47a4-b73b-110d454ae4b2" providerId="ADAL" clId="{5D3E7246-2E68-43D6-B3CC-39C9585AD0C9}" dt="2021-01-18T18:05:19.872" v="34648" actId="478"/>
          <ac:spMkLst>
            <pc:docMk/>
            <pc:sldMk cId="1385919601" sldId="393"/>
            <ac:spMk id="50" creationId="{E541EA5C-EB56-4649-B658-782DFE23D016}"/>
          </ac:spMkLst>
        </pc:spChg>
        <pc:spChg chg="add mod">
          <ac:chgData name="Lucas Pereira De Mello" userId="f981a81a-cda7-47a4-b73b-110d454ae4b2" providerId="ADAL" clId="{5D3E7246-2E68-43D6-B3CC-39C9585AD0C9}" dt="2021-01-18T18:04:21.093" v="34634" actId="20577"/>
          <ac:spMkLst>
            <pc:docMk/>
            <pc:sldMk cId="1385919601" sldId="393"/>
            <ac:spMk id="52" creationId="{00C9978B-E56C-4150-A9C0-0E2E48CF157E}"/>
          </ac:spMkLst>
        </pc:spChg>
        <pc:spChg chg="add del mod">
          <ac:chgData name="Lucas Pereira De Mello" userId="f981a81a-cda7-47a4-b73b-110d454ae4b2" providerId="ADAL" clId="{5D3E7246-2E68-43D6-B3CC-39C9585AD0C9}" dt="2021-01-18T18:05:19.872" v="34648" actId="478"/>
          <ac:spMkLst>
            <pc:docMk/>
            <pc:sldMk cId="1385919601" sldId="393"/>
            <ac:spMk id="53" creationId="{C6A82C55-120A-4A87-B15E-425D853B2AF0}"/>
          </ac:spMkLst>
        </pc:spChg>
        <pc:spChg chg="add mod">
          <ac:chgData name="Lucas Pereira De Mello" userId="f981a81a-cda7-47a4-b73b-110d454ae4b2" providerId="ADAL" clId="{5D3E7246-2E68-43D6-B3CC-39C9585AD0C9}" dt="2021-01-18T18:04:03.174" v="34629"/>
          <ac:spMkLst>
            <pc:docMk/>
            <pc:sldMk cId="1385919601" sldId="393"/>
            <ac:spMk id="54" creationId="{90EFB8BB-4456-4DD3-A5F3-B546ADC6494A}"/>
          </ac:spMkLst>
        </pc:spChg>
        <pc:spChg chg="add mod">
          <ac:chgData name="Lucas Pereira De Mello" userId="f981a81a-cda7-47a4-b73b-110d454ae4b2" providerId="ADAL" clId="{5D3E7246-2E68-43D6-B3CC-39C9585AD0C9}" dt="2021-01-18T18:04:37.482" v="34638" actId="14100"/>
          <ac:spMkLst>
            <pc:docMk/>
            <pc:sldMk cId="1385919601" sldId="393"/>
            <ac:spMk id="55" creationId="{81B396C5-9A86-4C89-ADB8-9CEF5132F8AE}"/>
          </ac:spMkLst>
        </pc:spChg>
        <pc:picChg chg="del">
          <ac:chgData name="Lucas Pereira De Mello" userId="f981a81a-cda7-47a4-b73b-110d454ae4b2" providerId="ADAL" clId="{5D3E7246-2E68-43D6-B3CC-39C9585AD0C9}" dt="2021-01-18T17:53:54.576" v="34463" actId="478"/>
          <ac:picMkLst>
            <pc:docMk/>
            <pc:sldMk cId="1385919601" sldId="393"/>
            <ac:picMk id="6" creationId="{3EFB7269-88C2-4F1E-A9A4-C09949F36335}"/>
          </ac:picMkLst>
        </pc:picChg>
        <pc:picChg chg="del">
          <ac:chgData name="Lucas Pereira De Mello" userId="f981a81a-cda7-47a4-b73b-110d454ae4b2" providerId="ADAL" clId="{5D3E7246-2E68-43D6-B3CC-39C9585AD0C9}" dt="2021-01-18T17:53:54.576" v="34463" actId="478"/>
          <ac:picMkLst>
            <pc:docMk/>
            <pc:sldMk cId="1385919601" sldId="393"/>
            <ac:picMk id="1026" creationId="{1A4731FE-2ABA-4E2C-AD1E-E4CE74D6C5E1}"/>
          </ac:picMkLst>
        </pc:picChg>
        <pc:picChg chg="del">
          <ac:chgData name="Lucas Pereira De Mello" userId="f981a81a-cda7-47a4-b73b-110d454ae4b2" providerId="ADAL" clId="{5D3E7246-2E68-43D6-B3CC-39C9585AD0C9}" dt="2021-01-18T17:53:54.576" v="34463" actId="478"/>
          <ac:picMkLst>
            <pc:docMk/>
            <pc:sldMk cId="1385919601" sldId="393"/>
            <ac:picMk id="1028" creationId="{8AD3B51E-512C-496D-8CCC-62472C3AD152}"/>
          </ac:picMkLst>
        </pc:picChg>
        <pc:picChg chg="del">
          <ac:chgData name="Lucas Pereira De Mello" userId="f981a81a-cda7-47a4-b73b-110d454ae4b2" providerId="ADAL" clId="{5D3E7246-2E68-43D6-B3CC-39C9585AD0C9}" dt="2021-01-18T17:53:54.576" v="34463" actId="478"/>
          <ac:picMkLst>
            <pc:docMk/>
            <pc:sldMk cId="1385919601" sldId="393"/>
            <ac:picMk id="1030" creationId="{4BC5D09B-B026-4FCE-8CA9-A34CB08580B9}"/>
          </ac:picMkLst>
        </pc:picChg>
        <pc:picChg chg="del">
          <ac:chgData name="Lucas Pereira De Mello" userId="f981a81a-cda7-47a4-b73b-110d454ae4b2" providerId="ADAL" clId="{5D3E7246-2E68-43D6-B3CC-39C9585AD0C9}" dt="2021-01-18T17:53:54.576" v="34463" actId="478"/>
          <ac:picMkLst>
            <pc:docMk/>
            <pc:sldMk cId="1385919601" sldId="393"/>
            <ac:picMk id="1036" creationId="{0AAC195B-5464-4D76-8C14-7A81283AF6CD}"/>
          </ac:picMkLst>
        </pc:picChg>
      </pc:sldChg>
      <pc:sldChg chg="add">
        <pc:chgData name="Lucas Pereira De Mello" userId="f981a81a-cda7-47a4-b73b-110d454ae4b2" providerId="ADAL" clId="{5D3E7246-2E68-43D6-B3CC-39C9585AD0C9}" dt="2021-01-18T18:05:05.392" v="34646" actId="2890"/>
        <pc:sldMkLst>
          <pc:docMk/>
          <pc:sldMk cId="3387504354" sldId="394"/>
        </pc:sldMkLst>
      </pc:sldChg>
      <pc:sldChg chg="addSp delSp modSp add mod">
        <pc:chgData name="Lucas Pereira De Mello" userId="f981a81a-cda7-47a4-b73b-110d454ae4b2" providerId="ADAL" clId="{5D3E7246-2E68-43D6-B3CC-39C9585AD0C9}" dt="2021-01-18T18:25:35.709" v="35703" actId="5793"/>
        <pc:sldMkLst>
          <pc:docMk/>
          <pc:sldMk cId="1288393633" sldId="395"/>
        </pc:sldMkLst>
        <pc:spChg chg="mod">
          <ac:chgData name="Lucas Pereira De Mello" userId="f981a81a-cda7-47a4-b73b-110d454ae4b2" providerId="ADAL" clId="{5D3E7246-2E68-43D6-B3CC-39C9585AD0C9}" dt="2021-01-18T18:23:43.839" v="35657" actId="20577"/>
          <ac:spMkLst>
            <pc:docMk/>
            <pc:sldMk cId="1288393633" sldId="395"/>
            <ac:spMk id="3" creationId="{5DD720DA-EF63-4F86-BFEB-5672A317A695}"/>
          </ac:spMkLst>
        </pc:spChg>
        <pc:spChg chg="mod">
          <ac:chgData name="Lucas Pereira De Mello" userId="f981a81a-cda7-47a4-b73b-110d454ae4b2" providerId="ADAL" clId="{5D3E7246-2E68-43D6-B3CC-39C9585AD0C9}" dt="2021-01-18T18:25:35.709" v="35703" actId="5793"/>
          <ac:spMkLst>
            <pc:docMk/>
            <pc:sldMk cId="1288393633" sldId="395"/>
            <ac:spMk id="4" creationId="{769F6BDA-9AAE-4128-9D89-B47AD1B06C3F}"/>
          </ac:spMkLst>
        </pc:spChg>
        <pc:spChg chg="mod">
          <ac:chgData name="Lucas Pereira De Mello" userId="f981a81a-cda7-47a4-b73b-110d454ae4b2" providerId="ADAL" clId="{5D3E7246-2E68-43D6-B3CC-39C9585AD0C9}" dt="2021-01-18T18:24:17.801" v="35674" actId="5793"/>
          <ac:spMkLst>
            <pc:docMk/>
            <pc:sldMk cId="1288393633" sldId="395"/>
            <ac:spMk id="12" creationId="{20DE6240-26E4-4F57-AB6E-3DD3C780DA45}"/>
          </ac:spMkLst>
        </pc:spChg>
        <pc:spChg chg="del">
          <ac:chgData name="Lucas Pereira De Mello" userId="f981a81a-cda7-47a4-b73b-110d454ae4b2" providerId="ADAL" clId="{5D3E7246-2E68-43D6-B3CC-39C9585AD0C9}" dt="2021-01-18T18:24:41.887" v="35681" actId="478"/>
          <ac:spMkLst>
            <pc:docMk/>
            <pc:sldMk cId="1288393633" sldId="395"/>
            <ac:spMk id="25" creationId="{40D9FAE7-DF80-4BC4-B1D4-85D89E35485C}"/>
          </ac:spMkLst>
        </pc:spChg>
        <pc:cxnChg chg="del">
          <ac:chgData name="Lucas Pereira De Mello" userId="f981a81a-cda7-47a4-b73b-110d454ae4b2" providerId="ADAL" clId="{5D3E7246-2E68-43D6-B3CC-39C9585AD0C9}" dt="2021-01-18T18:25:03.475" v="35685" actId="478"/>
          <ac:cxnSpMkLst>
            <pc:docMk/>
            <pc:sldMk cId="1288393633" sldId="395"/>
            <ac:cxnSpMk id="6" creationId="{3BAA990D-043C-45A6-AACC-9E385294BEB1}"/>
          </ac:cxnSpMkLst>
        </pc:cxnChg>
        <pc:cxnChg chg="del">
          <ac:chgData name="Lucas Pereira De Mello" userId="f981a81a-cda7-47a4-b73b-110d454ae4b2" providerId="ADAL" clId="{5D3E7246-2E68-43D6-B3CC-39C9585AD0C9}" dt="2021-01-18T18:25:03.475" v="35685" actId="478"/>
          <ac:cxnSpMkLst>
            <pc:docMk/>
            <pc:sldMk cId="1288393633" sldId="395"/>
            <ac:cxnSpMk id="11" creationId="{2CA04D45-737F-416F-BDC6-0034A0F5C3EE}"/>
          </ac:cxnSpMkLst>
        </pc:cxnChg>
        <pc:cxnChg chg="mod">
          <ac:chgData name="Lucas Pereira De Mello" userId="f981a81a-cda7-47a4-b73b-110d454ae4b2" providerId="ADAL" clId="{5D3E7246-2E68-43D6-B3CC-39C9585AD0C9}" dt="2021-01-18T18:24:06.294" v="35662" actId="1076"/>
          <ac:cxnSpMkLst>
            <pc:docMk/>
            <pc:sldMk cId="1288393633" sldId="395"/>
            <ac:cxnSpMk id="13" creationId="{3F3F5A89-F047-4E4E-94BB-BF2063AB2319}"/>
          </ac:cxnSpMkLst>
        </pc:cxnChg>
        <pc:cxnChg chg="del">
          <ac:chgData name="Lucas Pereira De Mello" userId="f981a81a-cda7-47a4-b73b-110d454ae4b2" providerId="ADAL" clId="{5D3E7246-2E68-43D6-B3CC-39C9585AD0C9}" dt="2021-01-18T18:23:48.267" v="35658" actId="478"/>
          <ac:cxnSpMkLst>
            <pc:docMk/>
            <pc:sldMk cId="1288393633" sldId="395"/>
            <ac:cxnSpMk id="16" creationId="{D0A5165B-1E60-47CF-A995-02F16699D9DD}"/>
          </ac:cxnSpMkLst>
        </pc:cxnChg>
        <pc:cxnChg chg="del">
          <ac:chgData name="Lucas Pereira De Mello" userId="f981a81a-cda7-47a4-b73b-110d454ae4b2" providerId="ADAL" clId="{5D3E7246-2E68-43D6-B3CC-39C9585AD0C9}" dt="2021-01-18T18:24:37.900" v="35680" actId="478"/>
          <ac:cxnSpMkLst>
            <pc:docMk/>
            <pc:sldMk cId="1288393633" sldId="395"/>
            <ac:cxnSpMk id="18" creationId="{7F74CAD3-0E42-4697-A60B-DA93C4CBF312}"/>
          </ac:cxnSpMkLst>
        </pc:cxnChg>
        <pc:cxnChg chg="del">
          <ac:chgData name="Lucas Pereira De Mello" userId="f981a81a-cda7-47a4-b73b-110d454ae4b2" providerId="ADAL" clId="{5D3E7246-2E68-43D6-B3CC-39C9585AD0C9}" dt="2021-01-18T18:23:50.720" v="35659" actId="478"/>
          <ac:cxnSpMkLst>
            <pc:docMk/>
            <pc:sldMk cId="1288393633" sldId="395"/>
            <ac:cxnSpMk id="19" creationId="{06B1307D-9B10-461F-9EA3-8400CCD4355B}"/>
          </ac:cxnSpMkLst>
        </pc:cxnChg>
        <pc:cxnChg chg="add mod">
          <ac:chgData name="Lucas Pereira De Mello" userId="f981a81a-cda7-47a4-b73b-110d454ae4b2" providerId="ADAL" clId="{5D3E7246-2E68-43D6-B3CC-39C9585AD0C9}" dt="2021-01-18T18:25:30.908" v="35690" actId="14100"/>
          <ac:cxnSpMkLst>
            <pc:docMk/>
            <pc:sldMk cId="1288393633" sldId="395"/>
            <ac:cxnSpMk id="20" creationId="{96F8B816-B681-47E7-8C67-EAAC89CAA6FE}"/>
          </ac:cxnSpMkLst>
        </pc:cxnChg>
        <pc:cxnChg chg="del">
          <ac:chgData name="Lucas Pereira De Mello" userId="f981a81a-cda7-47a4-b73b-110d454ae4b2" providerId="ADAL" clId="{5D3E7246-2E68-43D6-B3CC-39C9585AD0C9}" dt="2021-01-18T18:24:35.713" v="35679" actId="478"/>
          <ac:cxnSpMkLst>
            <pc:docMk/>
            <pc:sldMk cId="1288393633" sldId="395"/>
            <ac:cxnSpMk id="22" creationId="{586A5641-C0A9-4A23-BC5F-D4349CCF60A0}"/>
          </ac:cxnSpMkLst>
        </pc:cxnChg>
        <pc:cxnChg chg="del">
          <ac:chgData name="Lucas Pereira De Mello" userId="f981a81a-cda7-47a4-b73b-110d454ae4b2" providerId="ADAL" clId="{5D3E7246-2E68-43D6-B3CC-39C9585AD0C9}" dt="2021-01-18T18:24:44.371" v="35682" actId="478"/>
          <ac:cxnSpMkLst>
            <pc:docMk/>
            <pc:sldMk cId="1288393633" sldId="395"/>
            <ac:cxnSpMk id="23" creationId="{80654EDF-9F0C-4396-AC86-AFF07C4E56C1}"/>
          </ac:cxnSpMkLst>
        </pc:cxnChg>
      </pc:sldChg>
      <pc:sldChg chg="delSp modSp add mod">
        <pc:chgData name="Lucas Pereira De Mello" userId="f981a81a-cda7-47a4-b73b-110d454ae4b2" providerId="ADAL" clId="{5D3E7246-2E68-43D6-B3CC-39C9585AD0C9}" dt="2021-01-18T18:32:21.609" v="36037" actId="255"/>
        <pc:sldMkLst>
          <pc:docMk/>
          <pc:sldMk cId="2323791958" sldId="396"/>
        </pc:sldMkLst>
        <pc:spChg chg="mod">
          <ac:chgData name="Lucas Pereira De Mello" userId="f981a81a-cda7-47a4-b73b-110d454ae4b2" providerId="ADAL" clId="{5D3E7246-2E68-43D6-B3CC-39C9585AD0C9}" dt="2021-01-18T18:32:21.609" v="36037" actId="255"/>
          <ac:spMkLst>
            <pc:docMk/>
            <pc:sldMk cId="2323791958" sldId="396"/>
            <ac:spMk id="3" creationId="{5DD720DA-EF63-4F86-BFEB-5672A317A695}"/>
          </ac:spMkLst>
        </pc:spChg>
        <pc:spChg chg="del">
          <ac:chgData name="Lucas Pereira De Mello" userId="f981a81a-cda7-47a4-b73b-110d454ae4b2" providerId="ADAL" clId="{5D3E7246-2E68-43D6-B3CC-39C9585AD0C9}" dt="2021-01-18T18:29:56.676" v="35910" actId="478"/>
          <ac:spMkLst>
            <pc:docMk/>
            <pc:sldMk cId="2323791958" sldId="396"/>
            <ac:spMk id="4" creationId="{769F6BDA-9AAE-4128-9D89-B47AD1B06C3F}"/>
          </ac:spMkLst>
        </pc:spChg>
        <pc:spChg chg="del">
          <ac:chgData name="Lucas Pereira De Mello" userId="f981a81a-cda7-47a4-b73b-110d454ae4b2" providerId="ADAL" clId="{5D3E7246-2E68-43D6-B3CC-39C9585AD0C9}" dt="2021-01-18T18:29:56.676" v="35910" actId="478"/>
          <ac:spMkLst>
            <pc:docMk/>
            <pc:sldMk cId="2323791958" sldId="396"/>
            <ac:spMk id="12" creationId="{20DE6240-26E4-4F57-AB6E-3DD3C780DA45}"/>
          </ac:spMkLst>
        </pc:spChg>
        <pc:cxnChg chg="del">
          <ac:chgData name="Lucas Pereira De Mello" userId="f981a81a-cda7-47a4-b73b-110d454ae4b2" providerId="ADAL" clId="{5D3E7246-2E68-43D6-B3CC-39C9585AD0C9}" dt="2021-01-18T18:29:56.676" v="35910" actId="478"/>
          <ac:cxnSpMkLst>
            <pc:docMk/>
            <pc:sldMk cId="2323791958" sldId="396"/>
            <ac:cxnSpMk id="13" creationId="{3F3F5A89-F047-4E4E-94BB-BF2063AB2319}"/>
          </ac:cxnSpMkLst>
        </pc:cxnChg>
        <pc:cxnChg chg="del">
          <ac:chgData name="Lucas Pereira De Mello" userId="f981a81a-cda7-47a4-b73b-110d454ae4b2" providerId="ADAL" clId="{5D3E7246-2E68-43D6-B3CC-39C9585AD0C9}" dt="2021-01-18T18:29:56.676" v="35910" actId="478"/>
          <ac:cxnSpMkLst>
            <pc:docMk/>
            <pc:sldMk cId="2323791958" sldId="396"/>
            <ac:cxnSpMk id="20" creationId="{96F8B816-B681-47E7-8C67-EAAC89CAA6FE}"/>
          </ac:cxnSpMkLst>
        </pc:cxnChg>
      </pc:sldChg>
      <pc:sldChg chg="addSp delSp modSp add mod">
        <pc:chgData name="Lucas Pereira De Mello" userId="f981a81a-cda7-47a4-b73b-110d454ae4b2" providerId="ADAL" clId="{5D3E7246-2E68-43D6-B3CC-39C9585AD0C9}" dt="2021-01-18T18:40:57.714" v="36437" actId="255"/>
        <pc:sldMkLst>
          <pc:docMk/>
          <pc:sldMk cId="1237306406" sldId="397"/>
        </pc:sldMkLst>
        <pc:spChg chg="mod">
          <ac:chgData name="Lucas Pereira De Mello" userId="f981a81a-cda7-47a4-b73b-110d454ae4b2" providerId="ADAL" clId="{5D3E7246-2E68-43D6-B3CC-39C9585AD0C9}" dt="2021-01-18T18:40:57.714" v="36437" actId="255"/>
          <ac:spMkLst>
            <pc:docMk/>
            <pc:sldMk cId="1237306406" sldId="397"/>
            <ac:spMk id="3" creationId="{5DD720DA-EF63-4F86-BFEB-5672A317A695}"/>
          </ac:spMkLst>
        </pc:spChg>
        <pc:spChg chg="add mod">
          <ac:chgData name="Lucas Pereira De Mello" userId="f981a81a-cda7-47a4-b73b-110d454ae4b2" providerId="ADAL" clId="{5D3E7246-2E68-43D6-B3CC-39C9585AD0C9}" dt="2021-01-18T18:40:04.484" v="36332" actId="20577"/>
          <ac:spMkLst>
            <pc:docMk/>
            <pc:sldMk cId="1237306406" sldId="397"/>
            <ac:spMk id="5" creationId="{8B907133-CBAC-4D82-AC90-252623FBFAC7}"/>
          </ac:spMkLst>
        </pc:spChg>
        <pc:spChg chg="add del mod">
          <ac:chgData name="Lucas Pereira De Mello" userId="f981a81a-cda7-47a4-b73b-110d454ae4b2" providerId="ADAL" clId="{5D3E7246-2E68-43D6-B3CC-39C9585AD0C9}" dt="2021-01-18T18:39:26.054" v="36297"/>
          <ac:spMkLst>
            <pc:docMk/>
            <pc:sldMk cId="1237306406" sldId="397"/>
            <ac:spMk id="9" creationId="{4C08B709-298B-4CDF-B6A8-FDCD376A3EFB}"/>
          </ac:spMkLst>
        </pc:spChg>
        <pc:graphicFrameChg chg="add mod modGraphic">
          <ac:chgData name="Lucas Pereira De Mello" userId="f981a81a-cda7-47a4-b73b-110d454ae4b2" providerId="ADAL" clId="{5D3E7246-2E68-43D6-B3CC-39C9585AD0C9}" dt="2021-01-18T18:38:43.011" v="36268" actId="1076"/>
          <ac:graphicFrameMkLst>
            <pc:docMk/>
            <pc:sldMk cId="1237306406" sldId="397"/>
            <ac:graphicFrameMk id="4" creationId="{6B3D2383-DBA5-40B8-94D0-77DF514CA8EB}"/>
          </ac:graphicFrameMkLst>
        </pc:graphicFrameChg>
      </pc:sldChg>
      <pc:sldChg chg="add">
        <pc:chgData name="Lucas Pereira De Mello" userId="f981a81a-cda7-47a4-b73b-110d454ae4b2" providerId="ADAL" clId="{5D3E7246-2E68-43D6-B3CC-39C9585AD0C9}" dt="2021-01-18T18:45:24.613" v="36438" actId="2890"/>
        <pc:sldMkLst>
          <pc:docMk/>
          <pc:sldMk cId="3091584496" sldId="398"/>
        </pc:sldMkLst>
      </pc:sldChg>
      <pc:sldChg chg="addSp delSp modSp add mod ord">
        <pc:chgData name="Lucas Pereira De Mello" userId="f981a81a-cda7-47a4-b73b-110d454ae4b2" providerId="ADAL" clId="{5D3E7246-2E68-43D6-B3CC-39C9585AD0C9}" dt="2021-01-18T18:51:44.676" v="36718"/>
        <pc:sldMkLst>
          <pc:docMk/>
          <pc:sldMk cId="3759098512" sldId="399"/>
        </pc:sldMkLst>
        <pc:spChg chg="mod">
          <ac:chgData name="Lucas Pereira De Mello" userId="f981a81a-cda7-47a4-b73b-110d454ae4b2" providerId="ADAL" clId="{5D3E7246-2E68-43D6-B3CC-39C9585AD0C9}" dt="2021-01-18T18:46:07.558" v="36443" actId="1076"/>
          <ac:spMkLst>
            <pc:docMk/>
            <pc:sldMk cId="3759098512" sldId="399"/>
            <ac:spMk id="3" creationId="{5DD720DA-EF63-4F86-BFEB-5672A317A695}"/>
          </ac:spMkLst>
        </pc:spChg>
        <pc:spChg chg="del mod">
          <ac:chgData name="Lucas Pereira De Mello" userId="f981a81a-cda7-47a4-b73b-110d454ae4b2" providerId="ADAL" clId="{5D3E7246-2E68-43D6-B3CC-39C9585AD0C9}" dt="2021-01-18T18:46:12.799" v="36444" actId="478"/>
          <ac:spMkLst>
            <pc:docMk/>
            <pc:sldMk cId="3759098512" sldId="399"/>
            <ac:spMk id="5" creationId="{8B907133-CBAC-4D82-AC90-252623FBFAC7}"/>
          </ac:spMkLst>
        </pc:spChg>
        <pc:spChg chg="add mod">
          <ac:chgData name="Lucas Pereira De Mello" userId="f981a81a-cda7-47a4-b73b-110d454ae4b2" providerId="ADAL" clId="{5D3E7246-2E68-43D6-B3CC-39C9585AD0C9}" dt="2021-01-18T18:47:12.211" v="36453" actId="208"/>
          <ac:spMkLst>
            <pc:docMk/>
            <pc:sldMk cId="3759098512" sldId="399"/>
            <ac:spMk id="6" creationId="{1A380302-B1E7-4597-9608-6A47B211D84A}"/>
          </ac:spMkLst>
        </pc:spChg>
        <pc:spChg chg="add mod">
          <ac:chgData name="Lucas Pereira De Mello" userId="f981a81a-cda7-47a4-b73b-110d454ae4b2" providerId="ADAL" clId="{5D3E7246-2E68-43D6-B3CC-39C9585AD0C9}" dt="2021-01-18T18:48:48.380" v="36461" actId="20577"/>
          <ac:spMkLst>
            <pc:docMk/>
            <pc:sldMk cId="3759098512" sldId="399"/>
            <ac:spMk id="16" creationId="{B8C27411-7B98-4B76-BFB6-EE637BEAD000}"/>
          </ac:spMkLst>
        </pc:spChg>
        <pc:graphicFrameChg chg="del">
          <ac:chgData name="Lucas Pereira De Mello" userId="f981a81a-cda7-47a4-b73b-110d454ae4b2" providerId="ADAL" clId="{5D3E7246-2E68-43D6-B3CC-39C9585AD0C9}" dt="2021-01-18T18:46:15.877" v="36445" actId="478"/>
          <ac:graphicFrameMkLst>
            <pc:docMk/>
            <pc:sldMk cId="3759098512" sldId="399"/>
            <ac:graphicFrameMk id="4" creationId="{6B3D2383-DBA5-40B8-94D0-77DF514CA8EB}"/>
          </ac:graphicFrameMkLst>
        </pc:graphicFrameChg>
        <pc:picChg chg="add mod">
          <ac:chgData name="Lucas Pereira De Mello" userId="f981a81a-cda7-47a4-b73b-110d454ae4b2" providerId="ADAL" clId="{5D3E7246-2E68-43D6-B3CC-39C9585AD0C9}" dt="2021-01-18T18:46:31.805" v="36450" actId="1076"/>
          <ac:picMkLst>
            <pc:docMk/>
            <pc:sldMk cId="3759098512" sldId="399"/>
            <ac:picMk id="2050" creationId="{2B2CA68D-49C7-4A95-99BD-7BB6C181777E}"/>
          </ac:picMkLst>
        </pc:picChg>
        <pc:cxnChg chg="add">
          <ac:chgData name="Lucas Pereira De Mello" userId="f981a81a-cda7-47a4-b73b-110d454ae4b2" providerId="ADAL" clId="{5D3E7246-2E68-43D6-B3CC-39C9585AD0C9}" dt="2021-01-18T18:47:28.330" v="36454" actId="11529"/>
          <ac:cxnSpMkLst>
            <pc:docMk/>
            <pc:sldMk cId="3759098512" sldId="399"/>
            <ac:cxnSpMk id="10" creationId="{31F4AAA1-6330-45FA-8627-7751DA80B036}"/>
          </ac:cxnSpMkLst>
        </pc:cxnChg>
        <pc:cxnChg chg="add del mod">
          <ac:chgData name="Lucas Pereira De Mello" userId="f981a81a-cda7-47a4-b73b-110d454ae4b2" providerId="ADAL" clId="{5D3E7246-2E68-43D6-B3CC-39C9585AD0C9}" dt="2021-01-18T18:47:54.808" v="36457" actId="478"/>
          <ac:cxnSpMkLst>
            <pc:docMk/>
            <pc:sldMk cId="3759098512" sldId="399"/>
            <ac:cxnSpMk id="12" creationId="{741C16A2-892A-4879-809A-A3BF3E8637D9}"/>
          </ac:cxnSpMkLst>
        </pc:cxnChg>
        <pc:cxnChg chg="add">
          <ac:chgData name="Lucas Pereira De Mello" userId="f981a81a-cda7-47a4-b73b-110d454ae4b2" providerId="ADAL" clId="{5D3E7246-2E68-43D6-B3CC-39C9585AD0C9}" dt="2021-01-18T18:47:50.723" v="36456" actId="11529"/>
          <ac:cxnSpMkLst>
            <pc:docMk/>
            <pc:sldMk cId="3759098512" sldId="399"/>
            <ac:cxnSpMk id="13" creationId="{44AD6FC9-DBB5-4A8E-9E96-C61AC652D7F4}"/>
          </ac:cxnSpMkLst>
        </pc:cxnChg>
      </pc:sldChg>
      <pc:sldChg chg="delSp modSp add mod">
        <pc:chgData name="Lucas Pereira De Mello" userId="f981a81a-cda7-47a4-b73b-110d454ae4b2" providerId="ADAL" clId="{5D3E7246-2E68-43D6-B3CC-39C9585AD0C9}" dt="2021-01-18T18:49:11.194" v="36464" actId="478"/>
        <pc:sldMkLst>
          <pc:docMk/>
          <pc:sldMk cId="3306534798" sldId="400"/>
        </pc:sldMkLst>
        <pc:spChg chg="del">
          <ac:chgData name="Lucas Pereira De Mello" userId="f981a81a-cda7-47a4-b73b-110d454ae4b2" providerId="ADAL" clId="{5D3E7246-2E68-43D6-B3CC-39C9585AD0C9}" dt="2021-01-18T18:49:06.743" v="36463" actId="478"/>
          <ac:spMkLst>
            <pc:docMk/>
            <pc:sldMk cId="3306534798" sldId="400"/>
            <ac:spMk id="6" creationId="{1A380302-B1E7-4597-9608-6A47B211D84A}"/>
          </ac:spMkLst>
        </pc:spChg>
        <pc:spChg chg="del">
          <ac:chgData name="Lucas Pereira De Mello" userId="f981a81a-cda7-47a4-b73b-110d454ae4b2" providerId="ADAL" clId="{5D3E7246-2E68-43D6-B3CC-39C9585AD0C9}" dt="2021-01-18T18:49:11.194" v="36464" actId="478"/>
          <ac:spMkLst>
            <pc:docMk/>
            <pc:sldMk cId="3306534798" sldId="400"/>
            <ac:spMk id="16" creationId="{B8C27411-7B98-4B76-BFB6-EE637BEAD000}"/>
          </ac:spMkLst>
        </pc:spChg>
        <pc:cxnChg chg="del mod">
          <ac:chgData name="Lucas Pereira De Mello" userId="f981a81a-cda7-47a4-b73b-110d454ae4b2" providerId="ADAL" clId="{5D3E7246-2E68-43D6-B3CC-39C9585AD0C9}" dt="2021-01-18T18:49:06.743" v="36463" actId="478"/>
          <ac:cxnSpMkLst>
            <pc:docMk/>
            <pc:sldMk cId="3306534798" sldId="400"/>
            <ac:cxnSpMk id="10" creationId="{31F4AAA1-6330-45FA-8627-7751DA80B036}"/>
          </ac:cxnSpMkLst>
        </pc:cxnChg>
        <pc:cxnChg chg="del mod">
          <ac:chgData name="Lucas Pereira De Mello" userId="f981a81a-cda7-47a4-b73b-110d454ae4b2" providerId="ADAL" clId="{5D3E7246-2E68-43D6-B3CC-39C9585AD0C9}" dt="2021-01-18T18:49:06.743" v="36463" actId="478"/>
          <ac:cxnSpMkLst>
            <pc:docMk/>
            <pc:sldMk cId="3306534798" sldId="400"/>
            <ac:cxnSpMk id="13" creationId="{44AD6FC9-DBB5-4A8E-9E96-C61AC652D7F4}"/>
          </ac:cxnSpMkLst>
        </pc:cxnChg>
      </pc:sldChg>
      <pc:sldChg chg="delSp modSp add mod">
        <pc:chgData name="Lucas Pereira De Mello" userId="f981a81a-cda7-47a4-b73b-110d454ae4b2" providerId="ADAL" clId="{5D3E7246-2E68-43D6-B3CC-39C9585AD0C9}" dt="2021-01-18T18:50:16.375" v="36563" actId="20577"/>
        <pc:sldMkLst>
          <pc:docMk/>
          <pc:sldMk cId="827944732" sldId="401"/>
        </pc:sldMkLst>
        <pc:spChg chg="mod">
          <ac:chgData name="Lucas Pereira De Mello" userId="f981a81a-cda7-47a4-b73b-110d454ae4b2" providerId="ADAL" clId="{5D3E7246-2E68-43D6-B3CC-39C9585AD0C9}" dt="2021-01-18T18:50:16.375" v="36563" actId="20577"/>
          <ac:spMkLst>
            <pc:docMk/>
            <pc:sldMk cId="827944732" sldId="401"/>
            <ac:spMk id="3" creationId="{5DD720DA-EF63-4F86-BFEB-5672A317A695}"/>
          </ac:spMkLst>
        </pc:spChg>
        <pc:picChg chg="del">
          <ac:chgData name="Lucas Pereira De Mello" userId="f981a81a-cda7-47a4-b73b-110d454ae4b2" providerId="ADAL" clId="{5D3E7246-2E68-43D6-B3CC-39C9585AD0C9}" dt="2021-01-18T18:49:41.583" v="36466" actId="478"/>
          <ac:picMkLst>
            <pc:docMk/>
            <pc:sldMk cId="827944732" sldId="401"/>
            <ac:picMk id="2050" creationId="{2B2CA68D-49C7-4A95-99BD-7BB6C181777E}"/>
          </ac:picMkLst>
        </pc:picChg>
      </pc:sldChg>
      <pc:sldChg chg="modSp add mod">
        <pc:chgData name="Lucas Pereira De Mello" userId="f981a81a-cda7-47a4-b73b-110d454ae4b2" providerId="ADAL" clId="{5D3E7246-2E68-43D6-B3CC-39C9585AD0C9}" dt="2021-01-18T18:55:17.785" v="36908" actId="20577"/>
        <pc:sldMkLst>
          <pc:docMk/>
          <pc:sldMk cId="2443560199" sldId="402"/>
        </pc:sldMkLst>
        <pc:spChg chg="mod">
          <ac:chgData name="Lucas Pereira De Mello" userId="f981a81a-cda7-47a4-b73b-110d454ae4b2" providerId="ADAL" clId="{5D3E7246-2E68-43D6-B3CC-39C9585AD0C9}" dt="2021-01-18T18:55:17.785" v="36908" actId="20577"/>
          <ac:spMkLst>
            <pc:docMk/>
            <pc:sldMk cId="2443560199" sldId="402"/>
            <ac:spMk id="3" creationId="{5DD720DA-EF63-4F86-BFEB-5672A317A695}"/>
          </ac:spMkLst>
        </pc:spChg>
      </pc:sldChg>
      <pc:sldChg chg="modSp add mod">
        <pc:chgData name="Lucas Pereira De Mello" userId="f981a81a-cda7-47a4-b73b-110d454ae4b2" providerId="ADAL" clId="{5D3E7246-2E68-43D6-B3CC-39C9585AD0C9}" dt="2021-01-18T19:02:26.503" v="37224" actId="20577"/>
        <pc:sldMkLst>
          <pc:docMk/>
          <pc:sldMk cId="1444911426" sldId="403"/>
        </pc:sldMkLst>
        <pc:spChg chg="mod">
          <ac:chgData name="Lucas Pereira De Mello" userId="f981a81a-cda7-47a4-b73b-110d454ae4b2" providerId="ADAL" clId="{5D3E7246-2E68-43D6-B3CC-39C9585AD0C9}" dt="2021-01-18T19:02:26.503" v="37224" actId="20577"/>
          <ac:spMkLst>
            <pc:docMk/>
            <pc:sldMk cId="1444911426" sldId="403"/>
            <ac:spMk id="3" creationId="{5DD720DA-EF63-4F86-BFEB-5672A317A695}"/>
          </ac:spMkLst>
        </pc:spChg>
      </pc:sldChg>
      <pc:sldChg chg="modSp add mod">
        <pc:chgData name="Lucas Pereira De Mello" userId="f981a81a-cda7-47a4-b73b-110d454ae4b2" providerId="ADAL" clId="{5D3E7246-2E68-43D6-B3CC-39C9585AD0C9}" dt="2021-01-18T19:08:30.196" v="37701" actId="20577"/>
        <pc:sldMkLst>
          <pc:docMk/>
          <pc:sldMk cId="1895284857" sldId="404"/>
        </pc:sldMkLst>
        <pc:spChg chg="mod">
          <ac:chgData name="Lucas Pereira De Mello" userId="f981a81a-cda7-47a4-b73b-110d454ae4b2" providerId="ADAL" clId="{5D3E7246-2E68-43D6-B3CC-39C9585AD0C9}" dt="2021-01-18T19:08:30.196" v="37701" actId="20577"/>
          <ac:spMkLst>
            <pc:docMk/>
            <pc:sldMk cId="1895284857" sldId="404"/>
            <ac:spMk id="3" creationId="{5DD720DA-EF63-4F86-BFEB-5672A317A695}"/>
          </ac:spMkLst>
        </pc:spChg>
      </pc:sldChg>
      <pc:sldChg chg="addSp delSp modSp add mod">
        <pc:chgData name="Lucas Pereira De Mello" userId="f981a81a-cda7-47a4-b73b-110d454ae4b2" providerId="ADAL" clId="{5D3E7246-2E68-43D6-B3CC-39C9585AD0C9}" dt="2021-01-18T19:25:05.421" v="38540" actId="20577"/>
        <pc:sldMkLst>
          <pc:docMk/>
          <pc:sldMk cId="53085822" sldId="405"/>
        </pc:sldMkLst>
        <pc:spChg chg="mod">
          <ac:chgData name="Lucas Pereira De Mello" userId="f981a81a-cda7-47a4-b73b-110d454ae4b2" providerId="ADAL" clId="{5D3E7246-2E68-43D6-B3CC-39C9585AD0C9}" dt="2021-01-18T19:20:40.505" v="38298" actId="20577"/>
          <ac:spMkLst>
            <pc:docMk/>
            <pc:sldMk cId="53085822" sldId="405"/>
            <ac:spMk id="3" creationId="{5DD720DA-EF63-4F86-BFEB-5672A317A695}"/>
          </ac:spMkLst>
        </pc:spChg>
        <pc:spChg chg="add del mod">
          <ac:chgData name="Lucas Pereira De Mello" userId="f981a81a-cda7-47a4-b73b-110d454ae4b2" providerId="ADAL" clId="{5D3E7246-2E68-43D6-B3CC-39C9585AD0C9}" dt="2021-01-18T19:23:49.226" v="38532" actId="478"/>
          <ac:spMkLst>
            <pc:docMk/>
            <pc:sldMk cId="53085822" sldId="405"/>
            <ac:spMk id="4" creationId="{99B0626B-032B-4903-A521-481482B63243}"/>
          </ac:spMkLst>
        </pc:spChg>
        <pc:spChg chg="add mod">
          <ac:chgData name="Lucas Pereira De Mello" userId="f981a81a-cda7-47a4-b73b-110d454ae4b2" providerId="ADAL" clId="{5D3E7246-2E68-43D6-B3CC-39C9585AD0C9}" dt="2021-01-18T19:25:05.421" v="38540" actId="20577"/>
          <ac:spMkLst>
            <pc:docMk/>
            <pc:sldMk cId="53085822" sldId="405"/>
            <ac:spMk id="5" creationId="{420E0F32-EB84-4DD5-BCAA-D94B3AC1F1CD}"/>
          </ac:spMkLst>
        </pc:spChg>
        <pc:picChg chg="add mod">
          <ac:chgData name="Lucas Pereira De Mello" userId="f981a81a-cda7-47a4-b73b-110d454ae4b2" providerId="ADAL" clId="{5D3E7246-2E68-43D6-B3CC-39C9585AD0C9}" dt="2021-01-18T19:20:44.103" v="38299" actId="1076"/>
          <ac:picMkLst>
            <pc:docMk/>
            <pc:sldMk cId="53085822" sldId="405"/>
            <ac:picMk id="3074" creationId="{8DC9608A-3F53-465B-A140-EC583AA51E32}"/>
          </ac:picMkLst>
        </pc:picChg>
      </pc:sldChg>
      <pc:sldChg chg="addSp delSp modSp add mod">
        <pc:chgData name="Lucas Pereira De Mello" userId="f981a81a-cda7-47a4-b73b-110d454ae4b2" providerId="ADAL" clId="{5D3E7246-2E68-43D6-B3CC-39C9585AD0C9}" dt="2021-01-18T19:38:09.189" v="39308" actId="1076"/>
        <pc:sldMkLst>
          <pc:docMk/>
          <pc:sldMk cId="1459079850" sldId="406"/>
        </pc:sldMkLst>
        <pc:spChg chg="mod">
          <ac:chgData name="Lucas Pereira De Mello" userId="f981a81a-cda7-47a4-b73b-110d454ae4b2" providerId="ADAL" clId="{5D3E7246-2E68-43D6-B3CC-39C9585AD0C9}" dt="2021-01-18T19:29:42.555" v="38950" actId="20577"/>
          <ac:spMkLst>
            <pc:docMk/>
            <pc:sldMk cId="1459079850" sldId="406"/>
            <ac:spMk id="3" creationId="{5DD720DA-EF63-4F86-BFEB-5672A317A695}"/>
          </ac:spMkLst>
        </pc:spChg>
        <pc:spChg chg="add del mod">
          <ac:chgData name="Lucas Pereira De Mello" userId="f981a81a-cda7-47a4-b73b-110d454ae4b2" providerId="ADAL" clId="{5D3E7246-2E68-43D6-B3CC-39C9585AD0C9}" dt="2021-01-18T19:29:44.430" v="38952"/>
          <ac:spMkLst>
            <pc:docMk/>
            <pc:sldMk cId="1459079850" sldId="406"/>
            <ac:spMk id="4" creationId="{BA398F64-BDD7-403B-9140-C4B55B690072}"/>
          </ac:spMkLst>
        </pc:spChg>
        <pc:spChg chg="del">
          <ac:chgData name="Lucas Pereira De Mello" userId="f981a81a-cda7-47a4-b73b-110d454ae4b2" providerId="ADAL" clId="{5D3E7246-2E68-43D6-B3CC-39C9585AD0C9}" dt="2021-01-18T19:25:24.644" v="38542" actId="478"/>
          <ac:spMkLst>
            <pc:docMk/>
            <pc:sldMk cId="1459079850" sldId="406"/>
            <ac:spMk id="5" creationId="{420E0F32-EB84-4DD5-BCAA-D94B3AC1F1CD}"/>
          </ac:spMkLst>
        </pc:spChg>
        <pc:spChg chg="add mod">
          <ac:chgData name="Lucas Pereira De Mello" userId="f981a81a-cda7-47a4-b73b-110d454ae4b2" providerId="ADAL" clId="{5D3E7246-2E68-43D6-B3CC-39C9585AD0C9}" dt="2021-01-18T19:38:09.189" v="39308" actId="1076"/>
          <ac:spMkLst>
            <pc:docMk/>
            <pc:sldMk cId="1459079850" sldId="406"/>
            <ac:spMk id="6" creationId="{560C0E6D-5924-4AF3-8361-F099A19E1250}"/>
          </ac:spMkLst>
        </pc:spChg>
        <pc:picChg chg="del">
          <ac:chgData name="Lucas Pereira De Mello" userId="f981a81a-cda7-47a4-b73b-110d454ae4b2" providerId="ADAL" clId="{5D3E7246-2E68-43D6-B3CC-39C9585AD0C9}" dt="2021-01-18T19:25:29.201" v="38543" actId="478"/>
          <ac:picMkLst>
            <pc:docMk/>
            <pc:sldMk cId="1459079850" sldId="406"/>
            <ac:picMk id="3074" creationId="{8DC9608A-3F53-465B-A140-EC583AA51E32}"/>
          </ac:picMkLst>
        </pc:picChg>
        <pc:picChg chg="add mod">
          <ac:chgData name="Lucas Pereira De Mello" userId="f981a81a-cda7-47a4-b73b-110d454ae4b2" providerId="ADAL" clId="{5D3E7246-2E68-43D6-B3CC-39C9585AD0C9}" dt="2021-01-18T19:30:12.028" v="38958" actId="1076"/>
          <ac:picMkLst>
            <pc:docMk/>
            <pc:sldMk cId="1459079850" sldId="406"/>
            <ac:picMk id="4098" creationId="{68BFEF18-7423-43F5-85B5-5F5CB2961976}"/>
          </ac:picMkLst>
        </pc:picChg>
      </pc:sldChg>
      <pc:sldChg chg="delSp modSp add mod">
        <pc:chgData name="Lucas Pereira De Mello" userId="f981a81a-cda7-47a4-b73b-110d454ae4b2" providerId="ADAL" clId="{5D3E7246-2E68-43D6-B3CC-39C9585AD0C9}" dt="2021-01-22T13:10:36.224" v="39957" actId="20577"/>
        <pc:sldMkLst>
          <pc:docMk/>
          <pc:sldMk cId="4042381276" sldId="407"/>
        </pc:sldMkLst>
        <pc:spChg chg="mod">
          <ac:chgData name="Lucas Pereira De Mello" userId="f981a81a-cda7-47a4-b73b-110d454ae4b2" providerId="ADAL" clId="{5D3E7246-2E68-43D6-B3CC-39C9585AD0C9}" dt="2021-01-22T13:10:36.224" v="39957" actId="20577"/>
          <ac:spMkLst>
            <pc:docMk/>
            <pc:sldMk cId="4042381276" sldId="407"/>
            <ac:spMk id="3" creationId="{5DD720DA-EF63-4F86-BFEB-5672A317A695}"/>
          </ac:spMkLst>
        </pc:spChg>
        <pc:spChg chg="del">
          <ac:chgData name="Lucas Pereira De Mello" userId="f981a81a-cda7-47a4-b73b-110d454ae4b2" providerId="ADAL" clId="{5D3E7246-2E68-43D6-B3CC-39C9585AD0C9}" dt="2021-01-22T13:04:41.980" v="39310" actId="478"/>
          <ac:spMkLst>
            <pc:docMk/>
            <pc:sldMk cId="4042381276" sldId="407"/>
            <ac:spMk id="6" creationId="{560C0E6D-5924-4AF3-8361-F099A19E1250}"/>
          </ac:spMkLst>
        </pc:spChg>
        <pc:picChg chg="del">
          <ac:chgData name="Lucas Pereira De Mello" userId="f981a81a-cda7-47a4-b73b-110d454ae4b2" providerId="ADAL" clId="{5D3E7246-2E68-43D6-B3CC-39C9585AD0C9}" dt="2021-01-22T13:04:43.918" v="39311" actId="478"/>
          <ac:picMkLst>
            <pc:docMk/>
            <pc:sldMk cId="4042381276" sldId="407"/>
            <ac:picMk id="4098" creationId="{68BFEF18-7423-43F5-85B5-5F5CB2961976}"/>
          </ac:picMkLst>
        </pc:picChg>
      </pc:sldChg>
      <pc:sldChg chg="addSp delSp modSp add mod">
        <pc:chgData name="Lucas Pereira De Mello" userId="f981a81a-cda7-47a4-b73b-110d454ae4b2" providerId="ADAL" clId="{5D3E7246-2E68-43D6-B3CC-39C9585AD0C9}" dt="2021-01-22T13:47:56.549" v="41395" actId="478"/>
        <pc:sldMkLst>
          <pc:docMk/>
          <pc:sldMk cId="2520081352" sldId="408"/>
        </pc:sldMkLst>
        <pc:spChg chg="mod">
          <ac:chgData name="Lucas Pereira De Mello" userId="f981a81a-cda7-47a4-b73b-110d454ae4b2" providerId="ADAL" clId="{5D3E7246-2E68-43D6-B3CC-39C9585AD0C9}" dt="2021-01-22T13:47:50.793" v="41394" actId="6549"/>
          <ac:spMkLst>
            <pc:docMk/>
            <pc:sldMk cId="2520081352" sldId="408"/>
            <ac:spMk id="3" creationId="{5DD720DA-EF63-4F86-BFEB-5672A317A695}"/>
          </ac:spMkLst>
        </pc:spChg>
        <pc:spChg chg="add del mod">
          <ac:chgData name="Lucas Pereira De Mello" userId="f981a81a-cda7-47a4-b73b-110d454ae4b2" providerId="ADAL" clId="{5D3E7246-2E68-43D6-B3CC-39C9585AD0C9}" dt="2021-01-22T13:47:40.514" v="41393" actId="478"/>
          <ac:spMkLst>
            <pc:docMk/>
            <pc:sldMk cId="2520081352" sldId="408"/>
            <ac:spMk id="12" creationId="{D7514236-2C04-49EC-A1CA-24059958BC08}"/>
          </ac:spMkLst>
        </pc:spChg>
        <pc:cxnChg chg="add del mod">
          <ac:chgData name="Lucas Pereira De Mello" userId="f981a81a-cda7-47a4-b73b-110d454ae4b2" providerId="ADAL" clId="{5D3E7246-2E68-43D6-B3CC-39C9585AD0C9}" dt="2021-01-22T13:47:56.549" v="41395" actId="478"/>
          <ac:cxnSpMkLst>
            <pc:docMk/>
            <pc:sldMk cId="2520081352" sldId="408"/>
            <ac:cxnSpMk id="5" creationId="{E8F723C0-1222-4A10-848F-62E6F793CB7D}"/>
          </ac:cxnSpMkLst>
        </pc:cxnChg>
        <pc:cxnChg chg="add del mod">
          <ac:chgData name="Lucas Pereira De Mello" userId="f981a81a-cda7-47a4-b73b-110d454ae4b2" providerId="ADAL" clId="{5D3E7246-2E68-43D6-B3CC-39C9585AD0C9}" dt="2021-01-22T13:47:56.549" v="41395" actId="478"/>
          <ac:cxnSpMkLst>
            <pc:docMk/>
            <pc:sldMk cId="2520081352" sldId="408"/>
            <ac:cxnSpMk id="10" creationId="{A785CD08-C9E1-4F8E-BADD-41F01E451E92}"/>
          </ac:cxnSpMkLst>
        </pc:cxnChg>
      </pc:sldChg>
      <pc:sldChg chg="delSp modSp add mod">
        <pc:chgData name="Lucas Pereira De Mello" userId="f981a81a-cda7-47a4-b73b-110d454ae4b2" providerId="ADAL" clId="{5D3E7246-2E68-43D6-B3CC-39C9585AD0C9}" dt="2021-01-22T13:41:27.986" v="40968" actId="114"/>
        <pc:sldMkLst>
          <pc:docMk/>
          <pc:sldMk cId="595050152" sldId="409"/>
        </pc:sldMkLst>
        <pc:spChg chg="mod">
          <ac:chgData name="Lucas Pereira De Mello" userId="f981a81a-cda7-47a4-b73b-110d454ae4b2" providerId="ADAL" clId="{5D3E7246-2E68-43D6-B3CC-39C9585AD0C9}" dt="2021-01-22T13:41:27.986" v="40968" actId="114"/>
          <ac:spMkLst>
            <pc:docMk/>
            <pc:sldMk cId="595050152" sldId="409"/>
            <ac:spMk id="3" creationId="{5DD720DA-EF63-4F86-BFEB-5672A317A695}"/>
          </ac:spMkLst>
        </pc:spChg>
        <pc:spChg chg="del">
          <ac:chgData name="Lucas Pereira De Mello" userId="f981a81a-cda7-47a4-b73b-110d454ae4b2" providerId="ADAL" clId="{5D3E7246-2E68-43D6-B3CC-39C9585AD0C9}" dt="2021-01-22T13:35:19.741" v="40679" actId="478"/>
          <ac:spMkLst>
            <pc:docMk/>
            <pc:sldMk cId="595050152" sldId="409"/>
            <ac:spMk id="12" creationId="{D7514236-2C04-49EC-A1CA-24059958BC08}"/>
          </ac:spMkLst>
        </pc:spChg>
        <pc:cxnChg chg="del">
          <ac:chgData name="Lucas Pereira De Mello" userId="f981a81a-cda7-47a4-b73b-110d454ae4b2" providerId="ADAL" clId="{5D3E7246-2E68-43D6-B3CC-39C9585AD0C9}" dt="2021-01-22T13:35:50.795" v="40702" actId="478"/>
          <ac:cxnSpMkLst>
            <pc:docMk/>
            <pc:sldMk cId="595050152" sldId="409"/>
            <ac:cxnSpMk id="5" creationId="{E8F723C0-1222-4A10-848F-62E6F793CB7D}"/>
          </ac:cxnSpMkLst>
        </pc:cxnChg>
        <pc:cxnChg chg="del">
          <ac:chgData name="Lucas Pereira De Mello" userId="f981a81a-cda7-47a4-b73b-110d454ae4b2" providerId="ADAL" clId="{5D3E7246-2E68-43D6-B3CC-39C9585AD0C9}" dt="2021-01-22T13:35:50.795" v="40702" actId="478"/>
          <ac:cxnSpMkLst>
            <pc:docMk/>
            <pc:sldMk cId="595050152" sldId="409"/>
            <ac:cxnSpMk id="10" creationId="{A785CD08-C9E1-4F8E-BADD-41F01E451E92}"/>
          </ac:cxnSpMkLst>
        </pc:cxnChg>
      </pc:sldChg>
      <pc:sldChg chg="modSp add mod">
        <pc:chgData name="Lucas Pereira De Mello" userId="f981a81a-cda7-47a4-b73b-110d454ae4b2" providerId="ADAL" clId="{5D3E7246-2E68-43D6-B3CC-39C9585AD0C9}" dt="2021-01-22T13:51:05.727" v="41449" actId="20577"/>
        <pc:sldMkLst>
          <pc:docMk/>
          <pc:sldMk cId="2238084076" sldId="410"/>
        </pc:sldMkLst>
        <pc:spChg chg="mod">
          <ac:chgData name="Lucas Pereira De Mello" userId="f981a81a-cda7-47a4-b73b-110d454ae4b2" providerId="ADAL" clId="{5D3E7246-2E68-43D6-B3CC-39C9585AD0C9}" dt="2021-01-22T13:51:05.727" v="41449" actId="20577"/>
          <ac:spMkLst>
            <pc:docMk/>
            <pc:sldMk cId="2238084076" sldId="410"/>
            <ac:spMk id="3" creationId="{5DD720DA-EF63-4F86-BFEB-5672A317A695}"/>
          </ac:spMkLst>
        </pc:spChg>
      </pc:sldChg>
      <pc:sldChg chg="add">
        <pc:chgData name="Lucas Pereira De Mello" userId="f981a81a-cda7-47a4-b73b-110d454ae4b2" providerId="ADAL" clId="{5D3E7246-2E68-43D6-B3CC-39C9585AD0C9}" dt="2021-01-22T13:47:32.439" v="41392" actId="2890"/>
        <pc:sldMkLst>
          <pc:docMk/>
          <pc:sldMk cId="1618814297" sldId="411"/>
        </pc:sldMkLst>
      </pc:sldChg>
      <pc:sldChg chg="modSp add mod">
        <pc:chgData name="Lucas Pereira De Mello" userId="f981a81a-cda7-47a4-b73b-110d454ae4b2" providerId="ADAL" clId="{5D3E7246-2E68-43D6-B3CC-39C9585AD0C9}" dt="2021-01-22T13:54:12.408" v="41644" actId="255"/>
        <pc:sldMkLst>
          <pc:docMk/>
          <pc:sldMk cId="4033489129" sldId="412"/>
        </pc:sldMkLst>
        <pc:spChg chg="mod">
          <ac:chgData name="Lucas Pereira De Mello" userId="f981a81a-cda7-47a4-b73b-110d454ae4b2" providerId="ADAL" clId="{5D3E7246-2E68-43D6-B3CC-39C9585AD0C9}" dt="2021-01-22T13:54:12.408" v="41644" actId="255"/>
          <ac:spMkLst>
            <pc:docMk/>
            <pc:sldMk cId="4033489129" sldId="412"/>
            <ac:spMk id="3" creationId="{5DD720DA-EF63-4F86-BFEB-5672A317A695}"/>
          </ac:spMkLst>
        </pc:spChg>
      </pc:sldChg>
      <pc:sldChg chg="addSp modSp add mod">
        <pc:chgData name="Lucas Pereira De Mello" userId="f981a81a-cda7-47a4-b73b-110d454ae4b2" providerId="ADAL" clId="{5D3E7246-2E68-43D6-B3CC-39C9585AD0C9}" dt="2021-01-22T14:32:51.813" v="42152" actId="20577"/>
        <pc:sldMkLst>
          <pc:docMk/>
          <pc:sldMk cId="3209356003" sldId="413"/>
        </pc:sldMkLst>
        <pc:spChg chg="mod">
          <ac:chgData name="Lucas Pereira De Mello" userId="f981a81a-cda7-47a4-b73b-110d454ae4b2" providerId="ADAL" clId="{5D3E7246-2E68-43D6-B3CC-39C9585AD0C9}" dt="2021-01-22T14:32:51.813" v="42152" actId="20577"/>
          <ac:spMkLst>
            <pc:docMk/>
            <pc:sldMk cId="3209356003" sldId="413"/>
            <ac:spMk id="3" creationId="{5DD720DA-EF63-4F86-BFEB-5672A317A695}"/>
          </ac:spMkLst>
        </pc:spChg>
        <pc:picChg chg="add mod">
          <ac:chgData name="Lucas Pereira De Mello" userId="f981a81a-cda7-47a4-b73b-110d454ae4b2" providerId="ADAL" clId="{5D3E7246-2E68-43D6-B3CC-39C9585AD0C9}" dt="2021-01-22T14:27:55.234" v="42045" actId="1076"/>
          <ac:picMkLst>
            <pc:docMk/>
            <pc:sldMk cId="3209356003" sldId="413"/>
            <ac:picMk id="1026" creationId="{19C08C0A-FEC9-44D9-A2D3-3D4A2CA79447}"/>
          </ac:picMkLst>
        </pc:picChg>
        <pc:picChg chg="add mod">
          <ac:chgData name="Lucas Pereira De Mello" userId="f981a81a-cda7-47a4-b73b-110d454ae4b2" providerId="ADAL" clId="{5D3E7246-2E68-43D6-B3CC-39C9585AD0C9}" dt="2021-01-22T14:27:58.905" v="42046" actId="1076"/>
          <ac:picMkLst>
            <pc:docMk/>
            <pc:sldMk cId="3209356003" sldId="413"/>
            <ac:picMk id="1028" creationId="{3017D1B6-7B1B-4B7A-AD2E-C0465C3216C0}"/>
          </ac:picMkLst>
        </pc:picChg>
      </pc:sldChg>
      <pc:sldChg chg="addSp modSp add mod">
        <pc:chgData name="Lucas Pereira De Mello" userId="f981a81a-cda7-47a4-b73b-110d454ae4b2" providerId="ADAL" clId="{5D3E7246-2E68-43D6-B3CC-39C9585AD0C9}" dt="2021-01-22T14:36:25.612" v="42177" actId="1076"/>
        <pc:sldMkLst>
          <pc:docMk/>
          <pc:sldMk cId="1783418200" sldId="414"/>
        </pc:sldMkLst>
        <pc:spChg chg="mod">
          <ac:chgData name="Lucas Pereira De Mello" userId="f981a81a-cda7-47a4-b73b-110d454ae4b2" providerId="ADAL" clId="{5D3E7246-2E68-43D6-B3CC-39C9585AD0C9}" dt="2021-01-22T14:36:08.758" v="42175" actId="20577"/>
          <ac:spMkLst>
            <pc:docMk/>
            <pc:sldMk cId="1783418200" sldId="414"/>
            <ac:spMk id="3" creationId="{5DD720DA-EF63-4F86-BFEB-5672A317A695}"/>
          </ac:spMkLst>
        </pc:spChg>
        <pc:picChg chg="add mod">
          <ac:chgData name="Lucas Pereira De Mello" userId="f981a81a-cda7-47a4-b73b-110d454ae4b2" providerId="ADAL" clId="{5D3E7246-2E68-43D6-B3CC-39C9585AD0C9}" dt="2021-01-22T14:36:25.612" v="42177" actId="1076"/>
          <ac:picMkLst>
            <pc:docMk/>
            <pc:sldMk cId="1783418200" sldId="414"/>
            <ac:picMk id="6" creationId="{81F9E81F-40A8-430A-8643-DA7169FADE17}"/>
          </ac:picMkLst>
        </pc:picChg>
      </pc:sldChg>
      <pc:sldChg chg="addSp delSp modSp add mod">
        <pc:chgData name="Lucas Pereira De Mello" userId="f981a81a-cda7-47a4-b73b-110d454ae4b2" providerId="ADAL" clId="{5D3E7246-2E68-43D6-B3CC-39C9585AD0C9}" dt="2021-01-22T14:37:44.315" v="42185" actId="1076"/>
        <pc:sldMkLst>
          <pc:docMk/>
          <pc:sldMk cId="3267855964" sldId="415"/>
        </pc:sldMkLst>
        <pc:spChg chg="mod">
          <ac:chgData name="Lucas Pereira De Mello" userId="f981a81a-cda7-47a4-b73b-110d454ae4b2" providerId="ADAL" clId="{5D3E7246-2E68-43D6-B3CC-39C9585AD0C9}" dt="2021-01-22T14:37:30.890" v="42183" actId="20577"/>
          <ac:spMkLst>
            <pc:docMk/>
            <pc:sldMk cId="3267855964" sldId="415"/>
            <ac:spMk id="3" creationId="{5DD720DA-EF63-4F86-BFEB-5672A317A695}"/>
          </ac:spMkLst>
        </pc:spChg>
        <pc:picChg chg="del">
          <ac:chgData name="Lucas Pereira De Mello" userId="f981a81a-cda7-47a4-b73b-110d454ae4b2" providerId="ADAL" clId="{5D3E7246-2E68-43D6-B3CC-39C9585AD0C9}" dt="2021-01-22T14:37:12.234" v="42179" actId="478"/>
          <ac:picMkLst>
            <pc:docMk/>
            <pc:sldMk cId="3267855964" sldId="415"/>
            <ac:picMk id="6" creationId="{81F9E81F-40A8-430A-8643-DA7169FADE17}"/>
          </ac:picMkLst>
        </pc:picChg>
        <pc:picChg chg="add mod">
          <ac:chgData name="Lucas Pereira De Mello" userId="f981a81a-cda7-47a4-b73b-110d454ae4b2" providerId="ADAL" clId="{5D3E7246-2E68-43D6-B3CC-39C9585AD0C9}" dt="2021-01-22T14:37:44.315" v="42185" actId="1076"/>
          <ac:picMkLst>
            <pc:docMk/>
            <pc:sldMk cId="3267855964" sldId="415"/>
            <ac:picMk id="9" creationId="{2AE595B1-0538-4375-B19A-03C62BF7145E}"/>
          </ac:picMkLst>
        </pc:picChg>
      </pc:sldChg>
      <pc:sldChg chg="addSp delSp modSp add mod">
        <pc:chgData name="Lucas Pereira De Mello" userId="f981a81a-cda7-47a4-b73b-110d454ae4b2" providerId="ADAL" clId="{5D3E7246-2E68-43D6-B3CC-39C9585AD0C9}" dt="2021-01-22T14:38:45.553" v="42190" actId="1076"/>
        <pc:sldMkLst>
          <pc:docMk/>
          <pc:sldMk cId="3182002891" sldId="416"/>
        </pc:sldMkLst>
        <pc:spChg chg="mod">
          <ac:chgData name="Lucas Pereira De Mello" userId="f981a81a-cda7-47a4-b73b-110d454ae4b2" providerId="ADAL" clId="{5D3E7246-2E68-43D6-B3CC-39C9585AD0C9}" dt="2021-01-22T14:38:25.800" v="42187"/>
          <ac:spMkLst>
            <pc:docMk/>
            <pc:sldMk cId="3182002891" sldId="416"/>
            <ac:spMk id="3" creationId="{5DD720DA-EF63-4F86-BFEB-5672A317A695}"/>
          </ac:spMkLst>
        </pc:spChg>
        <pc:picChg chg="del">
          <ac:chgData name="Lucas Pereira De Mello" userId="f981a81a-cda7-47a4-b73b-110d454ae4b2" providerId="ADAL" clId="{5D3E7246-2E68-43D6-B3CC-39C9585AD0C9}" dt="2021-01-22T14:38:41.940" v="42188" actId="478"/>
          <ac:picMkLst>
            <pc:docMk/>
            <pc:sldMk cId="3182002891" sldId="416"/>
            <ac:picMk id="9" creationId="{2AE595B1-0538-4375-B19A-03C62BF7145E}"/>
          </ac:picMkLst>
        </pc:picChg>
        <pc:picChg chg="add mod">
          <ac:chgData name="Lucas Pereira De Mello" userId="f981a81a-cda7-47a4-b73b-110d454ae4b2" providerId="ADAL" clId="{5D3E7246-2E68-43D6-B3CC-39C9585AD0C9}" dt="2021-01-22T14:38:45.553" v="42190" actId="1076"/>
          <ac:picMkLst>
            <pc:docMk/>
            <pc:sldMk cId="3182002891" sldId="416"/>
            <ac:picMk id="10" creationId="{17E61F6C-4A40-49C2-B04F-C6DF0CEEA8F0}"/>
          </ac:picMkLst>
        </pc:picChg>
      </pc:sldChg>
      <pc:sldChg chg="delSp modSp add mod">
        <pc:chgData name="Lucas Pereira De Mello" userId="f981a81a-cda7-47a4-b73b-110d454ae4b2" providerId="ADAL" clId="{5D3E7246-2E68-43D6-B3CC-39C9585AD0C9}" dt="2021-01-22T14:51:39.128" v="42863" actId="20577"/>
        <pc:sldMkLst>
          <pc:docMk/>
          <pc:sldMk cId="3542478900" sldId="417"/>
        </pc:sldMkLst>
        <pc:spChg chg="mod">
          <ac:chgData name="Lucas Pereira De Mello" userId="f981a81a-cda7-47a4-b73b-110d454ae4b2" providerId="ADAL" clId="{5D3E7246-2E68-43D6-B3CC-39C9585AD0C9}" dt="2021-01-22T14:51:39.128" v="42863" actId="20577"/>
          <ac:spMkLst>
            <pc:docMk/>
            <pc:sldMk cId="3542478900" sldId="417"/>
            <ac:spMk id="3" creationId="{5DD720DA-EF63-4F86-BFEB-5672A317A695}"/>
          </ac:spMkLst>
        </pc:spChg>
        <pc:picChg chg="del">
          <ac:chgData name="Lucas Pereira De Mello" userId="f981a81a-cda7-47a4-b73b-110d454ae4b2" providerId="ADAL" clId="{5D3E7246-2E68-43D6-B3CC-39C9585AD0C9}" dt="2021-01-22T14:40:52.188" v="42206" actId="478"/>
          <ac:picMkLst>
            <pc:docMk/>
            <pc:sldMk cId="3542478900" sldId="417"/>
            <ac:picMk id="1026" creationId="{19C08C0A-FEC9-44D9-A2D3-3D4A2CA79447}"/>
          </ac:picMkLst>
        </pc:picChg>
        <pc:picChg chg="del">
          <ac:chgData name="Lucas Pereira De Mello" userId="f981a81a-cda7-47a4-b73b-110d454ae4b2" providerId="ADAL" clId="{5D3E7246-2E68-43D6-B3CC-39C9585AD0C9}" dt="2021-01-22T14:40:52.188" v="42206" actId="478"/>
          <ac:picMkLst>
            <pc:docMk/>
            <pc:sldMk cId="3542478900" sldId="417"/>
            <ac:picMk id="1028" creationId="{3017D1B6-7B1B-4B7A-AD2E-C0465C3216C0}"/>
          </ac:picMkLst>
        </pc:picChg>
      </pc:sldChg>
      <pc:sldChg chg="delSp modSp add mod">
        <pc:chgData name="Lucas Pereira De Mello" userId="f981a81a-cda7-47a4-b73b-110d454ae4b2" providerId="ADAL" clId="{5D3E7246-2E68-43D6-B3CC-39C9585AD0C9}" dt="2021-01-22T15:06:46.628" v="43176" actId="20577"/>
        <pc:sldMkLst>
          <pc:docMk/>
          <pc:sldMk cId="3938251546" sldId="418"/>
        </pc:sldMkLst>
        <pc:spChg chg="mod">
          <ac:chgData name="Lucas Pereira De Mello" userId="f981a81a-cda7-47a4-b73b-110d454ae4b2" providerId="ADAL" clId="{5D3E7246-2E68-43D6-B3CC-39C9585AD0C9}" dt="2021-01-22T15:06:46.628" v="43176" actId="20577"/>
          <ac:spMkLst>
            <pc:docMk/>
            <pc:sldMk cId="3938251546" sldId="418"/>
            <ac:spMk id="3" creationId="{5DD720DA-EF63-4F86-BFEB-5672A317A695}"/>
          </ac:spMkLst>
        </pc:spChg>
        <pc:picChg chg="del">
          <ac:chgData name="Lucas Pereira De Mello" userId="f981a81a-cda7-47a4-b73b-110d454ae4b2" providerId="ADAL" clId="{5D3E7246-2E68-43D6-B3CC-39C9585AD0C9}" dt="2021-01-22T14:57:28.588" v="42880" actId="478"/>
          <ac:picMkLst>
            <pc:docMk/>
            <pc:sldMk cId="3938251546" sldId="418"/>
            <ac:picMk id="1026" creationId="{19C08C0A-FEC9-44D9-A2D3-3D4A2CA79447}"/>
          </ac:picMkLst>
        </pc:picChg>
        <pc:picChg chg="del">
          <ac:chgData name="Lucas Pereira De Mello" userId="f981a81a-cda7-47a4-b73b-110d454ae4b2" providerId="ADAL" clId="{5D3E7246-2E68-43D6-B3CC-39C9585AD0C9}" dt="2021-01-22T14:57:31.633" v="42881" actId="478"/>
          <ac:picMkLst>
            <pc:docMk/>
            <pc:sldMk cId="3938251546" sldId="418"/>
            <ac:picMk id="1028" creationId="{3017D1B6-7B1B-4B7A-AD2E-C0465C3216C0}"/>
          </ac:picMkLst>
        </pc:picChg>
      </pc:sldChg>
      <pc:sldChg chg="addSp modSp add mod">
        <pc:chgData name="Lucas Pereira De Mello" userId="f981a81a-cda7-47a4-b73b-110d454ae4b2" providerId="ADAL" clId="{5D3E7246-2E68-43D6-B3CC-39C9585AD0C9}" dt="2021-01-22T20:22:52.640" v="43505"/>
        <pc:sldMkLst>
          <pc:docMk/>
          <pc:sldMk cId="2534847945" sldId="419"/>
        </pc:sldMkLst>
        <pc:spChg chg="mod">
          <ac:chgData name="Lucas Pereira De Mello" userId="f981a81a-cda7-47a4-b73b-110d454ae4b2" providerId="ADAL" clId="{5D3E7246-2E68-43D6-B3CC-39C9585AD0C9}" dt="2021-01-22T20:22:52.640" v="43505"/>
          <ac:spMkLst>
            <pc:docMk/>
            <pc:sldMk cId="2534847945" sldId="419"/>
            <ac:spMk id="3" creationId="{5DD720DA-EF63-4F86-BFEB-5672A317A695}"/>
          </ac:spMkLst>
        </pc:spChg>
        <pc:picChg chg="add mod modCrop">
          <ac:chgData name="Lucas Pereira De Mello" userId="f981a81a-cda7-47a4-b73b-110d454ae4b2" providerId="ADAL" clId="{5D3E7246-2E68-43D6-B3CC-39C9585AD0C9}" dt="2021-01-22T15:08:52.643" v="43185" actId="1076"/>
          <ac:picMkLst>
            <pc:docMk/>
            <pc:sldMk cId="2534847945" sldId="419"/>
            <ac:picMk id="5" creationId="{12C86BE9-8AC3-4244-A6D9-4D84BD06D725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3893636-247C-472F-AFC8-EC3B1853FF1B}" type="doc">
      <dgm:prSet loTypeId="urn:microsoft.com/office/officeart/2005/8/layout/venn1" loCatId="relationship" qsTypeId="urn:microsoft.com/office/officeart/2005/8/quickstyle/simple1" qsCatId="simple" csTypeId="urn:microsoft.com/office/officeart/2005/8/colors/accent1_2" csCatId="accent1" phldr="1"/>
      <dgm:spPr/>
    </dgm:pt>
    <dgm:pt modelId="{126F3B5C-A0F2-43E0-B95A-210ECA1B9629}">
      <dgm:prSet phldrT="[Texto]" custT="1"/>
      <dgm:spPr>
        <a:solidFill>
          <a:schemeClr val="bg2">
            <a:lumMod val="90000"/>
            <a:alpha val="50000"/>
          </a:schemeClr>
        </a:solidFill>
        <a:ln>
          <a:solidFill>
            <a:schemeClr val="tx1"/>
          </a:solidFill>
        </a:ln>
      </dgm:spPr>
      <dgm:t>
        <a:bodyPr/>
        <a:lstStyle/>
        <a:p>
          <a:r>
            <a:rPr lang="pt-BR" sz="3000" dirty="0"/>
            <a:t>1</a:t>
          </a:r>
        </a:p>
        <a:p>
          <a:endParaRPr lang="pt-BR" sz="3000" dirty="0"/>
        </a:p>
        <a:p>
          <a:r>
            <a:rPr lang="pt-BR" sz="3000" dirty="0"/>
            <a:t>2</a:t>
          </a:r>
        </a:p>
      </dgm:t>
    </dgm:pt>
    <dgm:pt modelId="{92B5E4D0-E486-4D77-A7A6-FEF345BF154D}" type="parTrans" cxnId="{11C5267A-183D-43B6-9C79-0A2632C4BF37}">
      <dgm:prSet/>
      <dgm:spPr/>
      <dgm:t>
        <a:bodyPr/>
        <a:lstStyle/>
        <a:p>
          <a:endParaRPr lang="pt-BR"/>
        </a:p>
      </dgm:t>
    </dgm:pt>
    <dgm:pt modelId="{5E587F97-E9DD-4E1B-825E-73B2C8452B3D}" type="sibTrans" cxnId="{11C5267A-183D-43B6-9C79-0A2632C4BF37}">
      <dgm:prSet/>
      <dgm:spPr/>
      <dgm:t>
        <a:bodyPr/>
        <a:lstStyle/>
        <a:p>
          <a:endParaRPr lang="pt-BR"/>
        </a:p>
      </dgm:t>
    </dgm:pt>
    <dgm:pt modelId="{AFDA82B7-CEEC-47B2-A3BF-B29A4A33234A}">
      <dgm:prSet phldrT="[Texto]" custT="1"/>
      <dgm:spPr>
        <a:solidFill>
          <a:schemeClr val="accent2">
            <a:lumMod val="60000"/>
            <a:lumOff val="40000"/>
            <a:alpha val="50000"/>
          </a:schemeClr>
        </a:solidFill>
        <a:ln>
          <a:solidFill>
            <a:schemeClr val="tx1"/>
          </a:solidFill>
        </a:ln>
      </dgm:spPr>
      <dgm:t>
        <a:bodyPr/>
        <a:lstStyle/>
        <a:p>
          <a:r>
            <a:rPr lang="pt-BR" sz="3000" dirty="0"/>
            <a:t>5</a:t>
          </a:r>
        </a:p>
      </dgm:t>
    </dgm:pt>
    <dgm:pt modelId="{562B8D91-C409-4612-B7FC-CD6D2AE3D979}" type="parTrans" cxnId="{B0B53853-BF0E-4605-B8F4-67441247AFF4}">
      <dgm:prSet/>
      <dgm:spPr/>
      <dgm:t>
        <a:bodyPr/>
        <a:lstStyle/>
        <a:p>
          <a:endParaRPr lang="pt-BR"/>
        </a:p>
      </dgm:t>
    </dgm:pt>
    <dgm:pt modelId="{D28B4474-79C7-46A9-BB92-77184F1110A0}" type="sibTrans" cxnId="{B0B53853-BF0E-4605-B8F4-67441247AFF4}">
      <dgm:prSet/>
      <dgm:spPr/>
      <dgm:t>
        <a:bodyPr/>
        <a:lstStyle/>
        <a:p>
          <a:endParaRPr lang="pt-BR"/>
        </a:p>
      </dgm:t>
    </dgm:pt>
    <dgm:pt modelId="{A233BBB6-52D7-486E-93CE-176FE21F9D34}" type="pres">
      <dgm:prSet presAssocID="{43893636-247C-472F-AFC8-EC3B1853FF1B}" presName="compositeShape" presStyleCnt="0">
        <dgm:presLayoutVars>
          <dgm:chMax val="7"/>
          <dgm:dir/>
          <dgm:resizeHandles val="exact"/>
        </dgm:presLayoutVars>
      </dgm:prSet>
      <dgm:spPr/>
    </dgm:pt>
    <dgm:pt modelId="{71015BDB-90B0-4DC5-9B95-B42C6B80D404}" type="pres">
      <dgm:prSet presAssocID="{126F3B5C-A0F2-43E0-B95A-210ECA1B9629}" presName="circ1" presStyleLbl="vennNode1" presStyleIdx="0" presStyleCnt="2"/>
      <dgm:spPr/>
    </dgm:pt>
    <dgm:pt modelId="{B83E0CC2-4DDD-4250-A954-DD5636E2AC98}" type="pres">
      <dgm:prSet presAssocID="{126F3B5C-A0F2-43E0-B95A-210ECA1B9629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A38B9266-A711-42A4-9298-7C248160A690}" type="pres">
      <dgm:prSet presAssocID="{AFDA82B7-CEEC-47B2-A3BF-B29A4A33234A}" presName="circ2" presStyleLbl="vennNode1" presStyleIdx="1" presStyleCnt="2"/>
      <dgm:spPr/>
    </dgm:pt>
    <dgm:pt modelId="{C2F97DA2-BAC2-45EE-AE30-4A18095DB32D}" type="pres">
      <dgm:prSet presAssocID="{AFDA82B7-CEEC-47B2-A3BF-B29A4A33234A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BB82EB1E-E188-4372-875C-F54543B344C9}" type="presOf" srcId="{AFDA82B7-CEEC-47B2-A3BF-B29A4A33234A}" destId="{C2F97DA2-BAC2-45EE-AE30-4A18095DB32D}" srcOrd="1" destOrd="0" presId="urn:microsoft.com/office/officeart/2005/8/layout/venn1"/>
    <dgm:cxn modelId="{74222965-E4A5-42F1-BD8D-1E6661D32ED8}" type="presOf" srcId="{126F3B5C-A0F2-43E0-B95A-210ECA1B9629}" destId="{71015BDB-90B0-4DC5-9B95-B42C6B80D404}" srcOrd="0" destOrd="0" presId="urn:microsoft.com/office/officeart/2005/8/layout/venn1"/>
    <dgm:cxn modelId="{A1D2A549-BE47-4BA9-B17C-829CCE6C45EB}" type="presOf" srcId="{126F3B5C-A0F2-43E0-B95A-210ECA1B9629}" destId="{B83E0CC2-4DDD-4250-A954-DD5636E2AC98}" srcOrd="1" destOrd="0" presId="urn:microsoft.com/office/officeart/2005/8/layout/venn1"/>
    <dgm:cxn modelId="{B0B53853-BF0E-4605-B8F4-67441247AFF4}" srcId="{43893636-247C-472F-AFC8-EC3B1853FF1B}" destId="{AFDA82B7-CEEC-47B2-A3BF-B29A4A33234A}" srcOrd="1" destOrd="0" parTransId="{562B8D91-C409-4612-B7FC-CD6D2AE3D979}" sibTransId="{D28B4474-79C7-46A9-BB92-77184F1110A0}"/>
    <dgm:cxn modelId="{11C5267A-183D-43B6-9C79-0A2632C4BF37}" srcId="{43893636-247C-472F-AFC8-EC3B1853FF1B}" destId="{126F3B5C-A0F2-43E0-B95A-210ECA1B9629}" srcOrd="0" destOrd="0" parTransId="{92B5E4D0-E486-4D77-A7A6-FEF345BF154D}" sibTransId="{5E587F97-E9DD-4E1B-825E-73B2C8452B3D}"/>
    <dgm:cxn modelId="{96848784-1FC5-40C3-86BF-13DF3B365263}" type="presOf" srcId="{43893636-247C-472F-AFC8-EC3B1853FF1B}" destId="{A233BBB6-52D7-486E-93CE-176FE21F9D34}" srcOrd="0" destOrd="0" presId="urn:microsoft.com/office/officeart/2005/8/layout/venn1"/>
    <dgm:cxn modelId="{A52AE0BB-75DC-4BFB-9CFF-8D60654BA339}" type="presOf" srcId="{AFDA82B7-CEEC-47B2-A3BF-B29A4A33234A}" destId="{A38B9266-A711-42A4-9298-7C248160A690}" srcOrd="0" destOrd="0" presId="urn:microsoft.com/office/officeart/2005/8/layout/venn1"/>
    <dgm:cxn modelId="{B9EEDA26-74E7-4A76-8E52-024EE8270431}" type="presParOf" srcId="{A233BBB6-52D7-486E-93CE-176FE21F9D34}" destId="{71015BDB-90B0-4DC5-9B95-B42C6B80D404}" srcOrd="0" destOrd="0" presId="urn:microsoft.com/office/officeart/2005/8/layout/venn1"/>
    <dgm:cxn modelId="{F95C5A0F-2D51-45E0-ABE9-8F9603391039}" type="presParOf" srcId="{A233BBB6-52D7-486E-93CE-176FE21F9D34}" destId="{B83E0CC2-4DDD-4250-A954-DD5636E2AC98}" srcOrd="1" destOrd="0" presId="urn:microsoft.com/office/officeart/2005/8/layout/venn1"/>
    <dgm:cxn modelId="{83B7468E-1963-4817-B301-AE3C19BFA5DE}" type="presParOf" srcId="{A233BBB6-52D7-486E-93CE-176FE21F9D34}" destId="{A38B9266-A711-42A4-9298-7C248160A690}" srcOrd="2" destOrd="0" presId="urn:microsoft.com/office/officeart/2005/8/layout/venn1"/>
    <dgm:cxn modelId="{8353F9C2-093D-40CB-A557-B920F87E2129}" type="presParOf" srcId="{A233BBB6-52D7-486E-93CE-176FE21F9D34}" destId="{C2F97DA2-BAC2-45EE-AE30-4A18095DB32D}" srcOrd="3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1015BDB-90B0-4DC5-9B95-B42C6B80D404}">
      <dsp:nvSpPr>
        <dsp:cNvPr id="0" name=""/>
        <dsp:cNvSpPr/>
      </dsp:nvSpPr>
      <dsp:spPr>
        <a:xfrm>
          <a:off x="89363" y="706665"/>
          <a:ext cx="2204310" cy="2204310"/>
        </a:xfrm>
        <a:prstGeom prst="ellipse">
          <a:avLst/>
        </a:prstGeom>
        <a:solidFill>
          <a:schemeClr val="bg2">
            <a:lumMod val="90000"/>
            <a:alpha val="50000"/>
          </a:schemeClr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000" kern="1200" dirty="0"/>
            <a:t>1</a:t>
          </a:r>
        </a:p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3000" kern="1200" dirty="0"/>
        </a:p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000" kern="1200" dirty="0"/>
            <a:t>2</a:t>
          </a:r>
        </a:p>
      </dsp:txBody>
      <dsp:txXfrm>
        <a:off x="397173" y="966600"/>
        <a:ext cx="1270953" cy="1684439"/>
      </dsp:txXfrm>
    </dsp:sp>
    <dsp:sp modelId="{A38B9266-A711-42A4-9298-7C248160A690}">
      <dsp:nvSpPr>
        <dsp:cNvPr id="0" name=""/>
        <dsp:cNvSpPr/>
      </dsp:nvSpPr>
      <dsp:spPr>
        <a:xfrm>
          <a:off x="1678056" y="706665"/>
          <a:ext cx="2204310" cy="2204310"/>
        </a:xfrm>
        <a:prstGeom prst="ellipse">
          <a:avLst/>
        </a:prstGeom>
        <a:solidFill>
          <a:schemeClr val="accent2">
            <a:lumMod val="60000"/>
            <a:lumOff val="40000"/>
            <a:alpha val="50000"/>
          </a:schemeClr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000" kern="1200" dirty="0"/>
            <a:t>5</a:t>
          </a:r>
        </a:p>
      </dsp:txBody>
      <dsp:txXfrm>
        <a:off x="2303603" y="966600"/>
        <a:ext cx="1270953" cy="168443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9D9228-356C-485F-A755-9BBBBBCA24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12A647E-5A2B-41E5-A045-76208F9BC1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A350943-8D6F-4ECA-8731-DB159B1919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1A5C80-9250-4FB0-9F35-C4A451666639}" type="datetimeFigureOut">
              <a:rPr lang="pt-BR" smtClean="0"/>
              <a:t>01/04/2022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E9BC635-D590-43B6-90A1-3AE4A384C2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A76AA82-EE35-42DF-AC3A-6FDD4A093C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962A-CABF-469A-BC55-085EFE1479CB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526350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D1A71B-1693-4523-903D-3BF0ECCDAB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38F18421-B47A-4FD1-87EB-4F35C21D3F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B378511-C928-4120-933E-483FAF73DC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1A5C80-9250-4FB0-9F35-C4A451666639}" type="datetimeFigureOut">
              <a:rPr lang="pt-BR" smtClean="0"/>
              <a:t>01/04/2022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14370ED-B63B-4D19-86EF-28E5713B02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1136114-79D1-444F-B69D-D38C84B438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962A-CABF-469A-BC55-085EFE1479CB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52902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B2592322-DD0F-4FD1-9181-3F5136B335E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4E011E0D-A6F3-49C3-9B44-768DE7D353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24DBF4B-E195-44EB-9975-E6C321D450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1A5C80-9250-4FB0-9F35-C4A451666639}" type="datetimeFigureOut">
              <a:rPr lang="pt-BR" smtClean="0"/>
              <a:t>01/04/2022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09D9149-08D1-4CFE-A4C0-5E2FF1FF7A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069F48C-E1E3-491C-80FE-F86ACAE4EF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962A-CABF-469A-BC55-085EFE1479CB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497797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11146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61873162"/>
      </p:ext>
    </p:extLst>
  </p:cSld>
  <p:clrMapOvr>
    <a:masterClrMapping/>
  </p:clrMapOvr>
  <p:hf hdr="0" ft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A9F286-7E95-4198-88A5-7FCA76B2B9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D414582-3E20-4422-925E-75F5EF31FA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808ACB1-5D50-4BD5-9690-72B4884A95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1A5C80-9250-4FB0-9F35-C4A451666639}" type="datetimeFigureOut">
              <a:rPr lang="pt-BR" smtClean="0"/>
              <a:t>01/04/2022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A43F23C-E217-465E-BEB4-D6DA32E33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D28FC97-F308-4467-AC34-F5D92151FB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962A-CABF-469A-BC55-085EFE1479CB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453076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B57335A-540C-48F2-89B2-505B7014B6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58B2482-02E9-4B89-BDE4-B6AAE22D56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56481F2-1E9B-441B-B076-41ED2CF656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1A5C80-9250-4FB0-9F35-C4A451666639}" type="datetimeFigureOut">
              <a:rPr lang="pt-BR" smtClean="0"/>
              <a:t>01/04/2022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45658FB-92C3-4EBC-9B8D-AAA808FE77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EA32702-E915-4D86-9C30-404D4A0676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962A-CABF-469A-BC55-085EFE1479CB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697535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823714C-9274-48CE-9FEF-63FD323E91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8E5E0A7-8024-4A54-92DE-D5B273E617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A74BB82C-2B4A-43EA-9078-FD38A443A6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B2E5283-3689-4CA1-B0E5-BD954D58B8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1A5C80-9250-4FB0-9F35-C4A451666639}" type="datetimeFigureOut">
              <a:rPr lang="pt-BR" smtClean="0"/>
              <a:t>01/04/2022</a:t>
            </a:fld>
            <a:endParaRPr lang="pt-BR" dirty="0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6E694D94-A914-419A-8388-2BF84A4F2D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24C99FEC-5F43-4D51-81A6-D78F5AB0F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962A-CABF-469A-BC55-085EFE1479CB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017598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D79014-73F6-4087-ACC9-5D223ED7B3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08CC96C-3A1E-4E0E-9857-27FB50E38E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1317F60A-31B7-4AEB-AFAC-86F696B065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6F8D4168-868D-4959-A404-62B083DE700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7540F45C-F534-42EA-B37D-A76A565788E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457AEF1B-58E6-4E39-AAEC-4945E7891A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1A5C80-9250-4FB0-9F35-C4A451666639}" type="datetimeFigureOut">
              <a:rPr lang="pt-BR" smtClean="0"/>
              <a:t>01/04/2022</a:t>
            </a:fld>
            <a:endParaRPr lang="pt-BR" dirty="0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4AAA6F22-47EE-44A1-BA03-149FE04D92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E7CE4BEB-8271-4418-B517-6933EE44A4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962A-CABF-469A-BC55-085EFE1479CB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046361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4AB3AC-5A6E-467C-9C9E-D26F997DE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441A44CB-0CC9-4134-8CB9-D4B494B918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1A5C80-9250-4FB0-9F35-C4A451666639}" type="datetimeFigureOut">
              <a:rPr lang="pt-BR" smtClean="0"/>
              <a:t>01/04/2022</a:t>
            </a:fld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E0968562-BD2B-4755-ACAE-2CDC4123B4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01E344BA-675A-4359-B095-293779C2C8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962A-CABF-469A-BC55-085EFE1479CB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419766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883B94E3-A39B-42C3-AB74-FE263E81CD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1A5C80-9250-4FB0-9F35-C4A451666639}" type="datetimeFigureOut">
              <a:rPr lang="pt-BR" smtClean="0"/>
              <a:t>01/04/2022</a:t>
            </a:fld>
            <a:endParaRPr lang="pt-BR" dirty="0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4C155C73-C449-40BA-B49B-4D0AAAC3DE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C8B1C96-2F07-4927-9D53-ECC0EE6A2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962A-CABF-469A-BC55-085EFE1479CB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80418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010E05-6C53-4162-A1B2-DCD8424EB4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4208087-FCF9-4978-87F2-B10CB3DE36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04BA5C6-8206-40C9-85AB-4A0B1F0631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477BA6FA-F8B8-4A4A-933B-53577AA37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1A5C80-9250-4FB0-9F35-C4A451666639}" type="datetimeFigureOut">
              <a:rPr lang="pt-BR" smtClean="0"/>
              <a:t>01/04/2022</a:t>
            </a:fld>
            <a:endParaRPr lang="pt-BR" dirty="0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49FC6EC-C726-4026-A67C-DFB78639CB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CEE7B71-DAA2-404D-B5EE-EFF0C0C482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962A-CABF-469A-BC55-085EFE1479CB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510857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F2E93A-F34A-4115-93C0-BF7E4E5029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FD05F4AB-EE8F-4D4C-BD36-A3734038E3F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 dirty="0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5243CE4-83DA-4BAE-91AE-C0F04260F0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99F6DDE-642C-4702-826E-182FEDF751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1A5C80-9250-4FB0-9F35-C4A451666639}" type="datetimeFigureOut">
              <a:rPr lang="pt-BR" smtClean="0"/>
              <a:t>01/04/2022</a:t>
            </a:fld>
            <a:endParaRPr lang="pt-BR" dirty="0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B1B4377-8EC1-48EF-9F1D-033218B62B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2830607-E8B1-4698-8D6C-D6669DC62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962A-CABF-469A-BC55-085EFE1479CB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856408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F053F2F8-F28B-41B4-9529-3449E429F4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E720506-D853-4754-8A26-06A883A944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819002A-8997-4939-9810-9AC0FA4425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1A5C80-9250-4FB0-9F35-C4A451666639}" type="datetimeFigureOut">
              <a:rPr lang="pt-BR" smtClean="0"/>
              <a:t>01/04/2022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EC7C514-B421-4338-A024-FE221B0843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73C11E0-8DB9-429D-8ED0-6FD2B1D61C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79962A-CABF-469A-BC55-085EFE1479CB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545797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46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sv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3" Type="http://schemas.openxmlformats.org/officeDocument/2006/relationships/image" Target="../media/image24.jpeg"/><Relationship Id="rId7" Type="http://schemas.openxmlformats.org/officeDocument/2006/relationships/image" Target="../media/image2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jpeg"/><Relationship Id="rId11" Type="http://schemas.openxmlformats.org/officeDocument/2006/relationships/image" Target="../media/image32.jpeg"/><Relationship Id="rId5" Type="http://schemas.openxmlformats.org/officeDocument/2006/relationships/image" Target="../media/image26.jpeg"/><Relationship Id="rId10" Type="http://schemas.openxmlformats.org/officeDocument/2006/relationships/image" Target="../media/image31.jpeg"/><Relationship Id="rId4" Type="http://schemas.openxmlformats.org/officeDocument/2006/relationships/image" Target="../media/image25.jpeg"/><Relationship Id="rId9" Type="http://schemas.openxmlformats.org/officeDocument/2006/relationships/image" Target="../media/image30.jpe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7" Type="http://schemas.openxmlformats.org/officeDocument/2006/relationships/image" Target="../media/image32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6">
            <a:extLst>
              <a:ext uri="{FF2B5EF4-FFF2-40B4-BE49-F238E27FC236}">
                <a16:creationId xmlns:a16="http://schemas.microsoft.com/office/drawing/2014/main" id="{74351DEC-D94B-8B49-9702-2F1BA776B1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7315" y="5386086"/>
            <a:ext cx="1587448" cy="858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3655F45-AE5F-774B-918B-BFD033E2AE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27238" y="6112970"/>
            <a:ext cx="961288" cy="164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 sz="17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349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349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349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349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defRPr/>
            </a:pPr>
            <a:fld id="{F9E04442-5A7B-7E4D-B50E-D34C354F05A1}" type="datetime1">
              <a:rPr lang="en-US" altLang="en-US" sz="1067" b="1">
                <a:solidFill>
                  <a:srgbClr val="FFFFFF"/>
                </a:solidFill>
                <a:latin typeface="Trebuchet MS" panose="020B0703020202090204" pitchFamily="34" charset="0"/>
              </a:rPr>
              <a:pPr eaLnBrk="1" hangingPunct="1">
                <a:defRPr/>
              </a:pPr>
              <a:t>4/1/2022</a:t>
            </a:fld>
            <a:endParaRPr lang="en-US" altLang="en-US" sz="1067" b="1" dirty="0">
              <a:solidFill>
                <a:srgbClr val="FFFFFF"/>
              </a:solidFill>
              <a:latin typeface="Trebuchet MS" panose="020B0703020202090204" pitchFamily="34" charset="0"/>
            </a:endParaRPr>
          </a:p>
        </p:txBody>
      </p:sp>
      <p:grpSp>
        <p:nvGrpSpPr>
          <p:cNvPr id="2" name="Grupo 1"/>
          <p:cNvGrpSpPr/>
          <p:nvPr/>
        </p:nvGrpSpPr>
        <p:grpSpPr>
          <a:xfrm>
            <a:off x="2412974" y="2000072"/>
            <a:ext cx="7648970" cy="2302448"/>
            <a:chOff x="888974" y="2000072"/>
            <a:chExt cx="7648970" cy="2302448"/>
          </a:xfrm>
        </p:grpSpPr>
        <p:sp>
          <p:nvSpPr>
            <p:cNvPr id="18" name="Text Placeholder 5">
              <a:extLst>
                <a:ext uri="{FF2B5EF4-FFF2-40B4-BE49-F238E27FC236}">
                  <a16:creationId xmlns:a16="http://schemas.microsoft.com/office/drawing/2014/main" id="{E6179996-68E6-1A4F-89BF-BF27B8F2B809}"/>
                </a:ext>
              </a:extLst>
            </p:cNvPr>
            <p:cNvSpPr txBox="1">
              <a:spLocks/>
            </p:cNvSpPr>
            <p:nvPr/>
          </p:nvSpPr>
          <p:spPr>
            <a:xfrm>
              <a:off x="4217907" y="2012718"/>
              <a:ext cx="4320037" cy="387798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lvl1pPr marL="0" indent="0" algn="l" rtl="0" fontAlgn="base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kumimoji="0" lang="en-US" sz="3800" b="0" i="0" u="none" strike="noStrike" kern="120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rebuchet MS" panose="020B0703020202090204" pitchFamily="34" charset="0"/>
                  <a:ea typeface="+mn-ea"/>
                  <a:cs typeface="+mn-cs"/>
                </a:defRPr>
              </a:lvl1pPr>
              <a:lvl2pPr marL="6858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1219170">
                <a:spcAft>
                  <a:spcPts val="600"/>
                </a:spcAft>
                <a:defRPr/>
              </a:pPr>
              <a:r>
                <a:rPr lang="en-US" sz="2800" dirty="0" err="1"/>
                <a:t>Prazer</a:t>
              </a:r>
              <a:r>
                <a:rPr lang="en-US" sz="2800" dirty="0"/>
                <a:t>, </a:t>
              </a:r>
              <a:r>
                <a:rPr lang="en-US" sz="2800" dirty="0" err="1"/>
                <a:t>somos</a:t>
              </a:r>
              <a:r>
                <a:rPr lang="en-US" sz="2800" dirty="0"/>
                <a:t> a Firjan.</a:t>
              </a:r>
            </a:p>
          </p:txBody>
        </p:sp>
        <p:pic>
          <p:nvPicPr>
            <p:cNvPr id="8" name="Picture 10">
              <a:extLst>
                <a:ext uri="{FF2B5EF4-FFF2-40B4-BE49-F238E27FC236}">
                  <a16:creationId xmlns:a16="http://schemas.microsoft.com/office/drawing/2014/main" id="{4A3BAC4E-97F8-EC4E-AD6E-EF22AA0C52D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8974" y="2000072"/>
              <a:ext cx="2984558" cy="23024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4" name="Imagem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6028" y="0"/>
            <a:ext cx="91399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2756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6CA8878C-81AF-4D6A-95F9-CD02158CE2ED}"/>
              </a:ext>
            </a:extLst>
          </p:cNvPr>
          <p:cNvSpPr/>
          <p:nvPr/>
        </p:nvSpPr>
        <p:spPr>
          <a:xfrm>
            <a:off x="10591921" y="0"/>
            <a:ext cx="982852" cy="6858000"/>
          </a:xfrm>
          <a:prstGeom prst="rect">
            <a:avLst/>
          </a:prstGeom>
          <a:solidFill>
            <a:srgbClr val="83C7E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pic>
        <p:nvPicPr>
          <p:cNvPr id="8" name="Picture 1" descr="LOGO_SENAI_BRANCO.png">
            <a:extLst>
              <a:ext uri="{FF2B5EF4-FFF2-40B4-BE49-F238E27FC236}">
                <a16:creationId xmlns:a16="http://schemas.microsoft.com/office/drawing/2014/main" id="{802D6EAB-F700-4DF9-860C-F38C4A2835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4735" y="6090867"/>
            <a:ext cx="857224" cy="593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DF2B37B-FDBF-4924-B7C5-517E15AF06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649408" cy="1325563"/>
          </a:xfrm>
        </p:spPr>
        <p:txBody>
          <a:bodyPr/>
          <a:lstStyle/>
          <a:p>
            <a:r>
              <a:rPr lang="pt-BR" dirty="0"/>
              <a:t>Lógica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DD720DA-EF63-4F86-BFEB-5672A317A6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64940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1800" i="1" dirty="0"/>
              <a:t>Introdução a lógica</a:t>
            </a:r>
          </a:p>
          <a:p>
            <a:pPr marL="0" indent="0">
              <a:buNone/>
            </a:pPr>
            <a:endParaRPr lang="pt-BR" sz="1800" dirty="0"/>
          </a:p>
          <a:p>
            <a:pPr marL="0" indent="0">
              <a:buNone/>
            </a:pPr>
            <a:r>
              <a:rPr lang="pt-BR" sz="1800" dirty="0"/>
              <a:t>Podemos usar o raciocínio lógico em situações como: </a:t>
            </a:r>
          </a:p>
          <a:p>
            <a:pPr marL="0" indent="0">
              <a:buNone/>
            </a:pPr>
            <a:endParaRPr lang="pt-BR" sz="1600" dirty="0"/>
          </a:p>
          <a:p>
            <a:pPr marL="0" indent="0">
              <a:buNone/>
            </a:pPr>
            <a:endParaRPr lang="pt-BR" sz="1800" i="1" dirty="0"/>
          </a:p>
          <a:p>
            <a:pPr marL="0" indent="0" algn="just">
              <a:buNone/>
            </a:pPr>
            <a:endParaRPr lang="pt-BR" sz="1800" i="1" dirty="0"/>
          </a:p>
        </p:txBody>
      </p:sp>
    </p:spTree>
    <p:extLst>
      <p:ext uri="{BB962C8B-B14F-4D97-AF65-F5344CB8AC3E}">
        <p14:creationId xmlns:p14="http://schemas.microsoft.com/office/powerpoint/2010/main" val="4223370851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6CA8878C-81AF-4D6A-95F9-CD02158CE2ED}"/>
              </a:ext>
            </a:extLst>
          </p:cNvPr>
          <p:cNvSpPr/>
          <p:nvPr/>
        </p:nvSpPr>
        <p:spPr>
          <a:xfrm>
            <a:off x="10591921" y="0"/>
            <a:ext cx="982852" cy="6858000"/>
          </a:xfrm>
          <a:prstGeom prst="rect">
            <a:avLst/>
          </a:prstGeom>
          <a:solidFill>
            <a:srgbClr val="83C7E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pic>
        <p:nvPicPr>
          <p:cNvPr id="8" name="Picture 1" descr="LOGO_SENAI_BRANCO.png">
            <a:extLst>
              <a:ext uri="{FF2B5EF4-FFF2-40B4-BE49-F238E27FC236}">
                <a16:creationId xmlns:a16="http://schemas.microsoft.com/office/drawing/2014/main" id="{802D6EAB-F700-4DF9-860C-F38C4A2835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4735" y="6090867"/>
            <a:ext cx="857224" cy="593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DF2B37B-FDBF-4924-B7C5-517E15AF06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7227" y="210812"/>
            <a:ext cx="9649408" cy="1325563"/>
          </a:xfrm>
        </p:spPr>
        <p:txBody>
          <a:bodyPr/>
          <a:lstStyle/>
          <a:p>
            <a:r>
              <a:rPr lang="pt-BR" dirty="0"/>
              <a:t>Matemática para raciocínio lógico   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5DD720DA-EF63-4F86-BFEB-5672A317A69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17227" y="1536375"/>
                <a:ext cx="9649408" cy="4351338"/>
              </a:xfrm>
            </p:spPr>
            <p:txBody>
              <a:bodyPr>
                <a:noAutofit/>
              </a:bodyPr>
              <a:lstStyle/>
              <a:p>
                <a:pPr marL="0" indent="0" algn="just">
                  <a:buNone/>
                </a:pPr>
                <a:r>
                  <a:rPr lang="pt-BR" sz="1700" i="1" dirty="0"/>
                  <a:t>Frações</a:t>
                </a:r>
              </a:p>
              <a:p>
                <a:pPr marL="0" indent="0" algn="just">
                  <a:buNone/>
                </a:pPr>
                <a:endParaRPr lang="pt-BR" sz="1700" i="1" dirty="0"/>
              </a:p>
              <a:p>
                <a:pPr marL="0" indent="0" algn="just">
                  <a:buNone/>
                </a:pPr>
                <a:r>
                  <a:rPr lang="pt-BR" sz="1700" dirty="0"/>
                  <a:t>Os números fracionados surgiram da necessidade de representar uma medida que não tem uma quantidade inteira de unidades, isto é, da necessidade de se repartir a unidade de medida.</a:t>
                </a:r>
              </a:p>
              <a:p>
                <a:pPr marL="0" indent="0" algn="just">
                  <a:buNone/>
                </a:pPr>
                <a:r>
                  <a:rPr lang="pt-BR" sz="1700" dirty="0"/>
                  <a:t>Frações são elementos capazes de representar parte ou partes de um todo. Elas também facilitam o entendimento de determinadas grandezas ou valores que não nos fazem sentido.</a:t>
                </a:r>
              </a:p>
              <a:p>
                <a:pPr marL="0" indent="0" algn="just">
                  <a:buNone/>
                </a:pPr>
                <a:r>
                  <a:rPr lang="pt-BR" sz="1700" dirty="0"/>
                  <a:t>Por exemplo, um átomo de hidrogênio pode ser representado dividindo um pedaço de madeira de 1 metro em 10 bilhões de partes. Da mesma forma, pode ser representado por meio de uma fração da seguinte forma: </a:t>
                </a:r>
                <a:r>
                  <a:rPr lang="pt-BR" sz="1700" dirty="0">
                    <a:sym typeface="Symbol" panose="05050102010706020507" pitchFamily="18" charset="2"/>
                  </a:rPr>
                  <a:t> </a:t>
                </a:r>
              </a:p>
              <a:p>
                <a:pPr marL="0" indent="0" algn="just">
                  <a:buNone/>
                </a:pPr>
                <a:endParaRPr lang="pt-BR" sz="1700" dirty="0">
                  <a:sym typeface="Symbol" panose="05050102010706020507" pitchFamily="18" charset="2"/>
                </a:endParaRPr>
              </a:p>
              <a:p>
                <a:pPr marL="0" indent="0" algn="just">
                  <a:buNone/>
                </a:pPr>
                <a:endParaRPr lang="pt-BR" sz="1700" dirty="0">
                  <a:sym typeface="Symbol" panose="05050102010706020507" pitchFamily="18" charset="2"/>
                </a:endParaRPr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sz="17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17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sz="1700" b="0" i="1" smtClean="0">
                              <a:latin typeface="Cambria Math" panose="02040503050406030204" pitchFamily="18" charset="0"/>
                            </a:rPr>
                            <m:t>10.000.000.000</m:t>
                          </m:r>
                        </m:den>
                      </m:f>
                    </m:oMath>
                  </m:oMathPara>
                </a14:m>
                <a:endParaRPr lang="pt-BR" sz="1700" dirty="0"/>
              </a:p>
              <a:p>
                <a:pPr marL="0" indent="0" algn="just">
                  <a:buNone/>
                </a:pPr>
                <a:endParaRPr lang="pt-BR" sz="1700" dirty="0"/>
              </a:p>
            </p:txBody>
          </p:sp>
        </mc:Choice>
        <mc:Fallback xmlns="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5DD720DA-EF63-4F86-BFEB-5672A317A6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7227" y="1536375"/>
                <a:ext cx="9649408" cy="4351338"/>
              </a:xfrm>
              <a:blipFill>
                <a:blip r:embed="rId3"/>
                <a:stretch>
                  <a:fillRect l="-379" t="-980" r="-44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tângulo 3">
            <a:extLst>
              <a:ext uri="{FF2B5EF4-FFF2-40B4-BE49-F238E27FC236}">
                <a16:creationId xmlns:a16="http://schemas.microsoft.com/office/drawing/2014/main" id="{769F6BDA-9AAE-4128-9D89-B47AD1B06C3F}"/>
              </a:ext>
            </a:extLst>
          </p:cNvPr>
          <p:cNvSpPr/>
          <p:nvPr/>
        </p:nvSpPr>
        <p:spPr>
          <a:xfrm>
            <a:off x="1045028" y="5778079"/>
            <a:ext cx="1511559" cy="438538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500" dirty="0"/>
              <a:t>Todas as partes da madeira</a:t>
            </a:r>
          </a:p>
        </p:txBody>
      </p:sp>
      <p:cxnSp>
        <p:nvCxnSpPr>
          <p:cNvPr id="6" name="Conector reto 5">
            <a:extLst>
              <a:ext uri="{FF2B5EF4-FFF2-40B4-BE49-F238E27FC236}">
                <a16:creationId xmlns:a16="http://schemas.microsoft.com/office/drawing/2014/main" id="{3BAA990D-043C-45A6-AACC-9E385294BEB1}"/>
              </a:ext>
            </a:extLst>
          </p:cNvPr>
          <p:cNvCxnSpPr>
            <a:cxnSpLocks/>
          </p:cNvCxnSpPr>
          <p:nvPr/>
        </p:nvCxnSpPr>
        <p:spPr>
          <a:xfrm flipH="1">
            <a:off x="1800808" y="5321625"/>
            <a:ext cx="280851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de Seta Reta 10">
            <a:extLst>
              <a:ext uri="{FF2B5EF4-FFF2-40B4-BE49-F238E27FC236}">
                <a16:creationId xmlns:a16="http://schemas.microsoft.com/office/drawing/2014/main" id="{2CA04D45-737F-416F-BDC6-0034A0F5C3EE}"/>
              </a:ext>
            </a:extLst>
          </p:cNvPr>
          <p:cNvCxnSpPr/>
          <p:nvPr/>
        </p:nvCxnSpPr>
        <p:spPr>
          <a:xfrm>
            <a:off x="1800808" y="5318449"/>
            <a:ext cx="0" cy="3499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tângulo 11">
            <a:extLst>
              <a:ext uri="{FF2B5EF4-FFF2-40B4-BE49-F238E27FC236}">
                <a16:creationId xmlns:a16="http://schemas.microsoft.com/office/drawing/2014/main" id="{20DE6240-26E4-4F57-AB6E-3DD3C780DA45}"/>
              </a:ext>
            </a:extLst>
          </p:cNvPr>
          <p:cNvSpPr/>
          <p:nvPr/>
        </p:nvSpPr>
        <p:spPr>
          <a:xfrm>
            <a:off x="8027437" y="4749185"/>
            <a:ext cx="1779037" cy="438538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500" dirty="0"/>
              <a:t>Uma das 10 bilhões de partes </a:t>
            </a:r>
          </a:p>
        </p:txBody>
      </p:sp>
      <p:cxnSp>
        <p:nvCxnSpPr>
          <p:cNvPr id="13" name="Conector de Seta Reta 12">
            <a:extLst>
              <a:ext uri="{FF2B5EF4-FFF2-40B4-BE49-F238E27FC236}">
                <a16:creationId xmlns:a16="http://schemas.microsoft.com/office/drawing/2014/main" id="{3F3F5A89-F047-4E4E-94BB-BF2063AB2319}"/>
              </a:ext>
            </a:extLst>
          </p:cNvPr>
          <p:cNvCxnSpPr>
            <a:cxnSpLocks/>
          </p:cNvCxnSpPr>
          <p:nvPr/>
        </p:nvCxnSpPr>
        <p:spPr>
          <a:xfrm>
            <a:off x="5638800" y="4968454"/>
            <a:ext cx="227355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to 15">
            <a:extLst>
              <a:ext uri="{FF2B5EF4-FFF2-40B4-BE49-F238E27FC236}">
                <a16:creationId xmlns:a16="http://schemas.microsoft.com/office/drawing/2014/main" id="{D0A5165B-1E60-47CF-A995-02F16699D9DD}"/>
              </a:ext>
            </a:extLst>
          </p:cNvPr>
          <p:cNvCxnSpPr>
            <a:cxnSpLocks/>
          </p:cNvCxnSpPr>
          <p:nvPr/>
        </p:nvCxnSpPr>
        <p:spPr>
          <a:xfrm flipH="1">
            <a:off x="4205625" y="4749185"/>
            <a:ext cx="228848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to 17">
            <a:extLst>
              <a:ext uri="{FF2B5EF4-FFF2-40B4-BE49-F238E27FC236}">
                <a16:creationId xmlns:a16="http://schemas.microsoft.com/office/drawing/2014/main" id="{7F74CAD3-0E42-4697-A60B-DA93C4CBF312}"/>
              </a:ext>
            </a:extLst>
          </p:cNvPr>
          <p:cNvCxnSpPr>
            <a:cxnSpLocks/>
          </p:cNvCxnSpPr>
          <p:nvPr/>
        </p:nvCxnSpPr>
        <p:spPr>
          <a:xfrm flipH="1">
            <a:off x="4205625" y="5573390"/>
            <a:ext cx="228848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to 18">
            <a:extLst>
              <a:ext uri="{FF2B5EF4-FFF2-40B4-BE49-F238E27FC236}">
                <a16:creationId xmlns:a16="http://schemas.microsoft.com/office/drawing/2014/main" id="{06B1307D-9B10-461F-9EA3-8400CCD4355B}"/>
              </a:ext>
            </a:extLst>
          </p:cNvPr>
          <p:cNvCxnSpPr>
            <a:cxnSpLocks/>
          </p:cNvCxnSpPr>
          <p:nvPr/>
        </p:nvCxnSpPr>
        <p:spPr>
          <a:xfrm>
            <a:off x="6494106" y="4749185"/>
            <a:ext cx="0" cy="8242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to 21">
            <a:extLst>
              <a:ext uri="{FF2B5EF4-FFF2-40B4-BE49-F238E27FC236}">
                <a16:creationId xmlns:a16="http://schemas.microsoft.com/office/drawing/2014/main" id="{586A5641-C0A9-4A23-BC5F-D4349CCF60A0}"/>
              </a:ext>
            </a:extLst>
          </p:cNvPr>
          <p:cNvCxnSpPr>
            <a:cxnSpLocks/>
          </p:cNvCxnSpPr>
          <p:nvPr/>
        </p:nvCxnSpPr>
        <p:spPr>
          <a:xfrm>
            <a:off x="4205625" y="4742867"/>
            <a:ext cx="0" cy="8242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de Seta Reta 22">
            <a:extLst>
              <a:ext uri="{FF2B5EF4-FFF2-40B4-BE49-F238E27FC236}">
                <a16:creationId xmlns:a16="http://schemas.microsoft.com/office/drawing/2014/main" id="{80654EDF-9F0C-4396-AC86-AFF07C4E56C1}"/>
              </a:ext>
            </a:extLst>
          </p:cNvPr>
          <p:cNvCxnSpPr/>
          <p:nvPr/>
        </p:nvCxnSpPr>
        <p:spPr>
          <a:xfrm>
            <a:off x="5380967" y="5567072"/>
            <a:ext cx="0" cy="3499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tângulo 24">
            <a:extLst>
              <a:ext uri="{FF2B5EF4-FFF2-40B4-BE49-F238E27FC236}">
                <a16:creationId xmlns:a16="http://schemas.microsoft.com/office/drawing/2014/main" id="{40D9FAE7-DF80-4BC4-B1D4-85D89E35485C}"/>
              </a:ext>
            </a:extLst>
          </p:cNvPr>
          <p:cNvSpPr/>
          <p:nvPr/>
        </p:nvSpPr>
        <p:spPr>
          <a:xfrm>
            <a:off x="3060913" y="6021614"/>
            <a:ext cx="4577904" cy="438538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500" dirty="0"/>
              <a:t>Nessa operação temos o destaque para 1 pedaço de madeira entre os 10 bilhões de pedaços existentes </a:t>
            </a:r>
          </a:p>
        </p:txBody>
      </p:sp>
      <p:cxnSp>
        <p:nvCxnSpPr>
          <p:cNvPr id="26" name="Conector reto 25">
            <a:extLst>
              <a:ext uri="{FF2B5EF4-FFF2-40B4-BE49-F238E27FC236}">
                <a16:creationId xmlns:a16="http://schemas.microsoft.com/office/drawing/2014/main" id="{2D1ADFDE-5F01-4BF5-9878-01BE23697B8B}"/>
              </a:ext>
            </a:extLst>
          </p:cNvPr>
          <p:cNvCxnSpPr>
            <a:cxnSpLocks/>
          </p:cNvCxnSpPr>
          <p:nvPr/>
        </p:nvCxnSpPr>
        <p:spPr>
          <a:xfrm flipH="1">
            <a:off x="2435290" y="5175348"/>
            <a:ext cx="226111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de Seta Reta 27">
            <a:extLst>
              <a:ext uri="{FF2B5EF4-FFF2-40B4-BE49-F238E27FC236}">
                <a16:creationId xmlns:a16="http://schemas.microsoft.com/office/drawing/2014/main" id="{15A666A5-2029-4D74-99D9-E470A873103D}"/>
              </a:ext>
            </a:extLst>
          </p:cNvPr>
          <p:cNvCxnSpPr>
            <a:cxnSpLocks/>
          </p:cNvCxnSpPr>
          <p:nvPr/>
        </p:nvCxnSpPr>
        <p:spPr>
          <a:xfrm flipV="1">
            <a:off x="2435290" y="4879910"/>
            <a:ext cx="0" cy="31102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tângulo 29">
            <a:extLst>
              <a:ext uri="{FF2B5EF4-FFF2-40B4-BE49-F238E27FC236}">
                <a16:creationId xmlns:a16="http://schemas.microsoft.com/office/drawing/2014/main" id="{A998A9FB-CC4D-48DC-A170-02500F100AD9}"/>
              </a:ext>
            </a:extLst>
          </p:cNvPr>
          <p:cNvSpPr/>
          <p:nvPr/>
        </p:nvSpPr>
        <p:spPr>
          <a:xfrm>
            <a:off x="1332199" y="4408877"/>
            <a:ext cx="2288481" cy="438538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500" dirty="0"/>
              <a:t>Este operador pode representar uma divisão </a:t>
            </a:r>
          </a:p>
        </p:txBody>
      </p:sp>
    </p:spTree>
    <p:extLst>
      <p:ext uri="{BB962C8B-B14F-4D97-AF65-F5344CB8AC3E}">
        <p14:creationId xmlns:p14="http://schemas.microsoft.com/office/powerpoint/2010/main" val="2302766891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6CA8878C-81AF-4D6A-95F9-CD02158CE2ED}"/>
              </a:ext>
            </a:extLst>
          </p:cNvPr>
          <p:cNvSpPr/>
          <p:nvPr/>
        </p:nvSpPr>
        <p:spPr>
          <a:xfrm>
            <a:off x="10591921" y="0"/>
            <a:ext cx="982852" cy="6858000"/>
          </a:xfrm>
          <a:prstGeom prst="rect">
            <a:avLst/>
          </a:prstGeom>
          <a:solidFill>
            <a:srgbClr val="83C7E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pic>
        <p:nvPicPr>
          <p:cNvPr id="8" name="Picture 1" descr="LOGO_SENAI_BRANCO.png">
            <a:extLst>
              <a:ext uri="{FF2B5EF4-FFF2-40B4-BE49-F238E27FC236}">
                <a16:creationId xmlns:a16="http://schemas.microsoft.com/office/drawing/2014/main" id="{802D6EAB-F700-4DF9-860C-F38C4A2835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4735" y="6090867"/>
            <a:ext cx="857224" cy="593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DF2B37B-FDBF-4924-B7C5-517E15AF06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7227" y="210812"/>
            <a:ext cx="9649408" cy="1325563"/>
          </a:xfrm>
        </p:spPr>
        <p:txBody>
          <a:bodyPr/>
          <a:lstStyle/>
          <a:p>
            <a:r>
              <a:rPr lang="pt-BR" dirty="0"/>
              <a:t>Matemática para raciocínio lógico   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5DD720DA-EF63-4F86-BFEB-5672A317A69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17227" y="1536375"/>
                <a:ext cx="9649408" cy="4351338"/>
              </a:xfrm>
            </p:spPr>
            <p:txBody>
              <a:bodyPr>
                <a:noAutofit/>
              </a:bodyPr>
              <a:lstStyle/>
              <a:p>
                <a:pPr marL="0" indent="0" algn="just">
                  <a:buNone/>
                </a:pPr>
                <a:r>
                  <a:rPr lang="pt-BR" sz="1700" i="1" dirty="0"/>
                  <a:t>Frações</a:t>
                </a:r>
              </a:p>
              <a:p>
                <a:pPr marL="0" indent="0" algn="just">
                  <a:buNone/>
                </a:pPr>
                <a:endParaRPr lang="pt-BR" sz="1700" i="1" dirty="0"/>
              </a:p>
              <a:p>
                <a:pPr marL="0" indent="0" algn="just">
                  <a:buNone/>
                </a:pPr>
                <a:r>
                  <a:rPr lang="pt-BR" sz="1700" dirty="0">
                    <a:sym typeface="Symbol" panose="05050102010706020507" pitchFamily="18" charset="2"/>
                  </a:rPr>
                  <a:t>Uma fração possui dois componentes: numerador e denominador.</a:t>
                </a:r>
              </a:p>
              <a:p>
                <a:pPr marL="0" indent="0" algn="just">
                  <a:buNone/>
                </a:pPr>
                <a:endParaRPr lang="pt-BR" sz="1700" dirty="0">
                  <a:sym typeface="Symbol" panose="05050102010706020507" pitchFamily="18" charset="2"/>
                </a:endParaRPr>
              </a:p>
              <a:p>
                <a:pPr marL="0" indent="0" algn="just">
                  <a:buNone/>
                </a:pPr>
                <a:endParaRPr lang="pt-BR" sz="1700" dirty="0">
                  <a:sym typeface="Symbol" panose="05050102010706020507" pitchFamily="18" charset="2"/>
                </a:endParaRPr>
              </a:p>
              <a:p>
                <a:pPr marL="0" indent="0" algn="just">
                  <a:buNone/>
                </a:pPr>
                <a:endParaRPr lang="pt-BR" sz="1700" dirty="0">
                  <a:sym typeface="Symbol" panose="05050102010706020507" pitchFamily="18" charset="2"/>
                </a:endParaRPr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sz="17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17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sz="1700" b="0" i="1" smtClean="0">
                              <a:latin typeface="Cambria Math" panose="02040503050406030204" pitchFamily="18" charset="0"/>
                            </a:rPr>
                            <m:t>10.000.000.000</m:t>
                          </m:r>
                        </m:den>
                      </m:f>
                    </m:oMath>
                  </m:oMathPara>
                </a14:m>
                <a:endParaRPr lang="pt-BR" sz="1700" dirty="0"/>
              </a:p>
              <a:p>
                <a:pPr marL="0" indent="0" algn="just">
                  <a:buNone/>
                </a:pPr>
                <a:endParaRPr lang="pt-BR" sz="1700" dirty="0"/>
              </a:p>
            </p:txBody>
          </p:sp>
        </mc:Choice>
        <mc:Fallback xmlns="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5DD720DA-EF63-4F86-BFEB-5672A317A6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7227" y="1536375"/>
                <a:ext cx="9649408" cy="4351338"/>
              </a:xfrm>
              <a:blipFill>
                <a:blip r:embed="rId3"/>
                <a:stretch>
                  <a:fillRect l="-379" t="-98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tângulo 3">
            <a:extLst>
              <a:ext uri="{FF2B5EF4-FFF2-40B4-BE49-F238E27FC236}">
                <a16:creationId xmlns:a16="http://schemas.microsoft.com/office/drawing/2014/main" id="{769F6BDA-9AAE-4128-9D89-B47AD1B06C3F}"/>
              </a:ext>
            </a:extLst>
          </p:cNvPr>
          <p:cNvSpPr/>
          <p:nvPr/>
        </p:nvSpPr>
        <p:spPr>
          <a:xfrm>
            <a:off x="4686150" y="5671038"/>
            <a:ext cx="1511559" cy="438538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500" dirty="0"/>
              <a:t>Denominador 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20DE6240-26E4-4F57-AB6E-3DD3C780DA45}"/>
              </a:ext>
            </a:extLst>
          </p:cNvPr>
          <p:cNvSpPr/>
          <p:nvPr/>
        </p:nvSpPr>
        <p:spPr>
          <a:xfrm>
            <a:off x="7536788" y="3488013"/>
            <a:ext cx="1779037" cy="438538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500" dirty="0"/>
              <a:t>Numerador </a:t>
            </a:r>
          </a:p>
        </p:txBody>
      </p:sp>
      <p:cxnSp>
        <p:nvCxnSpPr>
          <p:cNvPr id="13" name="Conector de Seta Reta 12">
            <a:extLst>
              <a:ext uri="{FF2B5EF4-FFF2-40B4-BE49-F238E27FC236}">
                <a16:creationId xmlns:a16="http://schemas.microsoft.com/office/drawing/2014/main" id="{3F3F5A89-F047-4E4E-94BB-BF2063AB2319}"/>
              </a:ext>
            </a:extLst>
          </p:cNvPr>
          <p:cNvCxnSpPr>
            <a:cxnSpLocks/>
          </p:cNvCxnSpPr>
          <p:nvPr/>
        </p:nvCxnSpPr>
        <p:spPr>
          <a:xfrm>
            <a:off x="5585926" y="3707282"/>
            <a:ext cx="181635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de Seta Reta 19">
            <a:extLst>
              <a:ext uri="{FF2B5EF4-FFF2-40B4-BE49-F238E27FC236}">
                <a16:creationId xmlns:a16="http://schemas.microsoft.com/office/drawing/2014/main" id="{96F8B816-B681-47E7-8C67-EAAC89CAA6FE}"/>
              </a:ext>
            </a:extLst>
          </p:cNvPr>
          <p:cNvCxnSpPr>
            <a:cxnSpLocks/>
          </p:cNvCxnSpPr>
          <p:nvPr/>
        </p:nvCxnSpPr>
        <p:spPr>
          <a:xfrm flipH="1">
            <a:off x="5441929" y="4251568"/>
            <a:ext cx="1" cy="12534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839363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6CA8878C-81AF-4D6A-95F9-CD02158CE2ED}"/>
              </a:ext>
            </a:extLst>
          </p:cNvPr>
          <p:cNvSpPr/>
          <p:nvPr/>
        </p:nvSpPr>
        <p:spPr>
          <a:xfrm>
            <a:off x="10591921" y="0"/>
            <a:ext cx="982852" cy="6858000"/>
          </a:xfrm>
          <a:prstGeom prst="rect">
            <a:avLst/>
          </a:prstGeom>
          <a:solidFill>
            <a:srgbClr val="83C7E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pic>
        <p:nvPicPr>
          <p:cNvPr id="8" name="Picture 1" descr="LOGO_SENAI_BRANCO.png">
            <a:extLst>
              <a:ext uri="{FF2B5EF4-FFF2-40B4-BE49-F238E27FC236}">
                <a16:creationId xmlns:a16="http://schemas.microsoft.com/office/drawing/2014/main" id="{802D6EAB-F700-4DF9-860C-F38C4A2835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4735" y="6090867"/>
            <a:ext cx="857224" cy="593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DF2B37B-FDBF-4924-B7C5-517E15AF06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7227" y="210812"/>
            <a:ext cx="9649408" cy="1325563"/>
          </a:xfrm>
        </p:spPr>
        <p:txBody>
          <a:bodyPr/>
          <a:lstStyle/>
          <a:p>
            <a:r>
              <a:rPr lang="pt-BR" dirty="0"/>
              <a:t>Matemática para raciocínio lógico   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5DD720DA-EF63-4F86-BFEB-5672A317A69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17227" y="1536375"/>
                <a:ext cx="9649408" cy="4351338"/>
              </a:xfrm>
            </p:spPr>
            <p:txBody>
              <a:bodyPr>
                <a:noAutofit/>
              </a:bodyPr>
              <a:lstStyle/>
              <a:p>
                <a:pPr marL="0" indent="0" algn="just">
                  <a:buNone/>
                </a:pPr>
                <a:r>
                  <a:rPr lang="pt-BR" sz="1700" i="1" dirty="0"/>
                  <a:t>Frações</a:t>
                </a:r>
              </a:p>
              <a:p>
                <a:pPr marL="0" indent="0" algn="just">
                  <a:buNone/>
                </a:pPr>
                <a:endParaRPr lang="pt-BR" sz="1700" i="1" dirty="0"/>
              </a:p>
              <a:p>
                <a:pPr marL="0" indent="0" algn="just">
                  <a:buNone/>
                </a:pPr>
                <a:r>
                  <a:rPr lang="pt-BR" sz="1700" dirty="0">
                    <a:sym typeface="Symbol" panose="05050102010706020507" pitchFamily="18" charset="2"/>
                  </a:rPr>
                  <a:t>Pensando ainda nos pedacinhos da madeira, se você juntar todos os 10 bilhões de pedaços ele voltará a ser um pedaço de madeira. Veja: </a:t>
                </a:r>
              </a:p>
              <a:p>
                <a:pPr marL="0" indent="0" algn="just">
                  <a:buNone/>
                </a:pPr>
                <a:endParaRPr lang="pt-BR" sz="1700" dirty="0">
                  <a:sym typeface="Symbol" panose="05050102010706020507" pitchFamily="18" charset="2"/>
                </a:endParaRPr>
              </a:p>
              <a:p>
                <a:pPr marL="0" indent="0" algn="just"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pt-BR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pt-BR" sz="1800" b="0" i="1" smtClean="0">
                            <a:latin typeface="Cambria Math" panose="02040503050406030204" pitchFamily="18" charset="0"/>
                          </a:rPr>
                          <m:t>10.000.000.000 </m:t>
                        </m:r>
                      </m:den>
                    </m:f>
                  </m:oMath>
                </a14:m>
                <a:r>
                  <a:rPr lang="pt-BR" sz="1800" dirty="0"/>
                  <a:t> 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pt-BR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sz="1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pt-BR" sz="1800" i="1">
                            <a:latin typeface="Cambria Math" panose="02040503050406030204" pitchFamily="18" charset="0"/>
                          </a:rPr>
                          <m:t>10.000.000.000 </m:t>
                        </m:r>
                      </m:den>
                    </m:f>
                  </m:oMath>
                </a14:m>
                <a:r>
                  <a:rPr lang="pt-BR" sz="1800" dirty="0"/>
                  <a:t> 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pt-BR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sz="1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pt-BR" sz="1800" i="1">
                            <a:latin typeface="Cambria Math" panose="02040503050406030204" pitchFamily="18" charset="0"/>
                          </a:rPr>
                          <m:t>10.000.000.000 </m:t>
                        </m:r>
                      </m:den>
                    </m:f>
                  </m:oMath>
                </a14:m>
                <a:r>
                  <a:rPr lang="pt-BR" sz="1800" dirty="0"/>
                  <a:t> + ... 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pt-BR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sz="1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pt-BR" sz="1800" i="1">
                            <a:latin typeface="Cambria Math" panose="02040503050406030204" pitchFamily="18" charset="0"/>
                          </a:rPr>
                          <m:t>10.000.000.000 </m:t>
                        </m:r>
                      </m:den>
                    </m:f>
                  </m:oMath>
                </a14:m>
                <a:endParaRPr lang="pt-BR" sz="1800" dirty="0"/>
              </a:p>
              <a:p>
                <a:pPr marL="0" indent="0" algn="just">
                  <a:buNone/>
                </a:pPr>
                <a:endParaRPr lang="pt-BR" sz="1700" dirty="0"/>
              </a:p>
              <a:p>
                <a:pPr marL="0" indent="0" algn="just">
                  <a:buNone/>
                </a:pPr>
                <a:r>
                  <a:rPr lang="pt-BR" sz="1700" dirty="0"/>
                  <a:t>O resultado da conta será: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pt-BR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sz="1800" b="0" i="1" smtClean="0">
                            <a:latin typeface="Cambria Math" panose="02040503050406030204" pitchFamily="18" charset="0"/>
                          </a:rPr>
                          <m:t>10.000.000.000</m:t>
                        </m:r>
                      </m:num>
                      <m:den>
                        <m:r>
                          <a:rPr lang="pt-BR" sz="1800" b="0" i="1" smtClean="0">
                            <a:latin typeface="Cambria Math" panose="02040503050406030204" pitchFamily="18" charset="0"/>
                          </a:rPr>
                          <m:t>10.000.000.000 </m:t>
                        </m:r>
                      </m:den>
                    </m:f>
                  </m:oMath>
                </a14:m>
                <a:endParaRPr lang="pt-BR" sz="1800" dirty="0"/>
              </a:p>
              <a:p>
                <a:pPr marL="0" indent="0" algn="just">
                  <a:buNone/>
                </a:pPr>
                <a:endParaRPr lang="pt-BR" sz="1800" dirty="0"/>
              </a:p>
              <a:p>
                <a:pPr marL="0" indent="0" algn="just">
                  <a:buNone/>
                </a:pPr>
                <a:r>
                  <a:rPr lang="pt-BR" sz="1700" dirty="0"/>
                  <a:t>Realizando a divisão</a:t>
                </a:r>
                <a:r>
                  <a:rPr lang="pt-BR" sz="1800" dirty="0"/>
                  <a:t>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pt-BR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sz="1800" b="0" i="1" smtClean="0">
                            <a:latin typeface="Cambria Math" panose="02040503050406030204" pitchFamily="18" charset="0"/>
                          </a:rPr>
                          <m:t>10.000.000.000</m:t>
                        </m:r>
                      </m:num>
                      <m:den>
                        <m:r>
                          <a:rPr lang="pt-BR" sz="1800" b="0" i="1" smtClean="0">
                            <a:latin typeface="Cambria Math" panose="02040503050406030204" pitchFamily="18" charset="0"/>
                          </a:rPr>
                          <m:t>10.000.000.000 </m:t>
                        </m:r>
                      </m:den>
                    </m:f>
                  </m:oMath>
                </a14:m>
                <a:r>
                  <a:rPr lang="pt-BR" sz="1800" dirty="0"/>
                  <a:t> = 1 </a:t>
                </a:r>
              </a:p>
              <a:p>
                <a:pPr marL="0" indent="0" algn="just">
                  <a:buNone/>
                </a:pPr>
                <a:endParaRPr lang="pt-BR" sz="1700" dirty="0"/>
              </a:p>
            </p:txBody>
          </p:sp>
        </mc:Choice>
        <mc:Fallback xmlns="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5DD720DA-EF63-4F86-BFEB-5672A317A6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7227" y="1536375"/>
                <a:ext cx="9649408" cy="4351338"/>
              </a:xfrm>
              <a:blipFill>
                <a:blip r:embed="rId3"/>
                <a:stretch>
                  <a:fillRect l="-379" t="-980" r="-44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2379195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6CA8878C-81AF-4D6A-95F9-CD02158CE2ED}"/>
              </a:ext>
            </a:extLst>
          </p:cNvPr>
          <p:cNvSpPr/>
          <p:nvPr/>
        </p:nvSpPr>
        <p:spPr>
          <a:xfrm>
            <a:off x="10591921" y="0"/>
            <a:ext cx="982852" cy="6858000"/>
          </a:xfrm>
          <a:prstGeom prst="rect">
            <a:avLst/>
          </a:prstGeom>
          <a:solidFill>
            <a:srgbClr val="83C7E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pic>
        <p:nvPicPr>
          <p:cNvPr id="8" name="Picture 1" descr="LOGO_SENAI_BRANCO.png">
            <a:extLst>
              <a:ext uri="{FF2B5EF4-FFF2-40B4-BE49-F238E27FC236}">
                <a16:creationId xmlns:a16="http://schemas.microsoft.com/office/drawing/2014/main" id="{802D6EAB-F700-4DF9-860C-F38C4A2835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4735" y="6090867"/>
            <a:ext cx="857224" cy="593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DF2B37B-FDBF-4924-B7C5-517E15AF06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7227" y="210812"/>
            <a:ext cx="9649408" cy="1325563"/>
          </a:xfrm>
        </p:spPr>
        <p:txBody>
          <a:bodyPr/>
          <a:lstStyle/>
          <a:p>
            <a:r>
              <a:rPr lang="pt-BR" dirty="0"/>
              <a:t>Matemática para raciocínio lógico   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5DD720DA-EF63-4F86-BFEB-5672A317A69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17227" y="1536375"/>
                <a:ext cx="9649408" cy="4351338"/>
              </a:xfrm>
            </p:spPr>
            <p:txBody>
              <a:bodyPr>
                <a:noAutofit/>
              </a:bodyPr>
              <a:lstStyle/>
              <a:p>
                <a:pPr marL="0" indent="0" algn="just">
                  <a:buNone/>
                </a:pPr>
                <a:r>
                  <a:rPr lang="pt-BR" sz="1700" i="1" dirty="0"/>
                  <a:t>Frações</a:t>
                </a:r>
              </a:p>
              <a:p>
                <a:pPr marL="0" indent="0" algn="just">
                  <a:buNone/>
                </a:pPr>
                <a:endParaRPr lang="pt-BR" sz="1700" i="1" dirty="0"/>
              </a:p>
              <a:p>
                <a:pPr marL="0" indent="0" algn="just">
                  <a:buNone/>
                </a:pPr>
                <a:r>
                  <a:rPr lang="pt-BR" sz="1700" dirty="0">
                    <a:sym typeface="Symbol" panose="05050102010706020507" pitchFamily="18" charset="2"/>
                  </a:rPr>
                  <a:t>Exemplo: observe a parte pintada da figura.</a:t>
                </a:r>
              </a:p>
              <a:p>
                <a:pPr marL="0" indent="0" algn="just">
                  <a:buNone/>
                </a:pPr>
                <a:endParaRPr lang="pt-BR" sz="1700" dirty="0">
                  <a:sym typeface="Symbol" panose="05050102010706020507" pitchFamily="18" charset="2"/>
                </a:endParaRPr>
              </a:p>
              <a:p>
                <a:pPr marL="0" indent="0" algn="just">
                  <a:buNone/>
                </a:pPr>
                <a:endParaRPr lang="pt-BR" sz="1700" dirty="0">
                  <a:sym typeface="Symbol" panose="05050102010706020507" pitchFamily="18" charset="2"/>
                </a:endParaRPr>
              </a:p>
              <a:p>
                <a:pPr marL="0" indent="0" algn="just">
                  <a:buNone/>
                </a:pPr>
                <a:endParaRPr lang="pt-BR" sz="1700" dirty="0">
                  <a:sym typeface="Symbol" panose="05050102010706020507" pitchFamily="18" charset="2"/>
                </a:endParaRPr>
              </a:p>
              <a:p>
                <a:pPr marL="0" indent="0" algn="just">
                  <a:buNone/>
                </a:pPr>
                <a:endParaRPr lang="pt-BR" sz="1700" dirty="0">
                  <a:sym typeface="Symbol" panose="05050102010706020507" pitchFamily="18" charset="2"/>
                </a:endParaRPr>
              </a:p>
              <a:p>
                <a:pPr marL="0" indent="0" algn="just">
                  <a:buNone/>
                </a:pPr>
                <a:endParaRPr lang="pt-BR" sz="1700" dirty="0">
                  <a:sym typeface="Symbol" panose="05050102010706020507" pitchFamily="18" charset="2"/>
                </a:endParaRPr>
              </a:p>
              <a:p>
                <a:pPr marL="0" indent="0" algn="just">
                  <a:buNone/>
                </a:pPr>
                <a:endParaRPr lang="pt-BR" sz="1700" dirty="0">
                  <a:sym typeface="Symbol" panose="05050102010706020507" pitchFamily="18" charset="2"/>
                </a:endParaRPr>
              </a:p>
              <a:p>
                <a:pPr marL="0" indent="0" algn="just">
                  <a:buNone/>
                </a:pPr>
                <a:r>
                  <a:rPr lang="pt-BR" sz="1700" dirty="0">
                    <a:sym typeface="Symbol" panose="05050102010706020507" pitchFamily="18" charset="2"/>
                  </a:rPr>
                  <a:t>A fração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pt-BR" sz="17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sz="17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pt-BR" sz="1700" b="0" i="1" smtClean="0">
                            <a:latin typeface="Cambria Math" panose="02040503050406030204" pitchFamily="18" charset="0"/>
                          </a:rPr>
                          <m:t>4 </m:t>
                        </m:r>
                      </m:den>
                    </m:f>
                  </m:oMath>
                </a14:m>
                <a:r>
                  <a:rPr lang="pt-BR" sz="1700" dirty="0"/>
                  <a:t> indica que 2 das 4 partes foram pintadas, ou seja, metade dos quadrados, correspondendo a 50% do total</a:t>
                </a:r>
              </a:p>
              <a:p>
                <a:pPr marL="0" indent="0" algn="just">
                  <a:buNone/>
                </a:pPr>
                <a:endParaRPr lang="pt-BR" sz="1700" dirty="0"/>
              </a:p>
            </p:txBody>
          </p:sp>
        </mc:Choice>
        <mc:Fallback xmlns="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5DD720DA-EF63-4F86-BFEB-5672A317A6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7227" y="1536375"/>
                <a:ext cx="9649408" cy="4351338"/>
              </a:xfrm>
              <a:blipFill>
                <a:blip r:embed="rId3"/>
                <a:stretch>
                  <a:fillRect l="-379" t="-980" r="-44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Tabela 4">
            <a:extLst>
              <a:ext uri="{FF2B5EF4-FFF2-40B4-BE49-F238E27FC236}">
                <a16:creationId xmlns:a16="http://schemas.microsoft.com/office/drawing/2014/main" id="{6B3D2383-DBA5-40B8-94D0-77DF514CA8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6566493"/>
              </p:ext>
            </p:extLst>
          </p:nvPr>
        </p:nvGraphicFramePr>
        <p:xfrm>
          <a:off x="1175657" y="2687217"/>
          <a:ext cx="2360646" cy="18754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0323">
                  <a:extLst>
                    <a:ext uri="{9D8B030D-6E8A-4147-A177-3AD203B41FA5}">
                      <a16:colId xmlns:a16="http://schemas.microsoft.com/office/drawing/2014/main" val="1742412365"/>
                    </a:ext>
                  </a:extLst>
                </a:gridCol>
                <a:gridCol w="1180323">
                  <a:extLst>
                    <a:ext uri="{9D8B030D-6E8A-4147-A177-3AD203B41FA5}">
                      <a16:colId xmlns:a16="http://schemas.microsoft.com/office/drawing/2014/main" val="2887816407"/>
                    </a:ext>
                  </a:extLst>
                </a:gridCol>
              </a:tblGrid>
              <a:tr h="943788"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3177642"/>
                  </a:ext>
                </a:extLst>
              </a:tr>
              <a:tr h="931665"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441222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8B907133-CBAC-4D82-AC90-252623FBFAC7}"/>
                  </a:ext>
                </a:extLst>
              </p:cNvPr>
              <p:cNvSpPr txBox="1"/>
              <p:nvPr/>
            </p:nvSpPr>
            <p:spPr>
              <a:xfrm>
                <a:off x="4024606" y="3273462"/>
                <a:ext cx="3477208" cy="9870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pt-BR" sz="1700" dirty="0"/>
                  <a:t>Este quadrado foi dividido em 4 partes iguais, e 2 delas foram pintadas.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pt-BR" sz="1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pt-BR" sz="1600" b="0" i="1" smtClean="0">
                            <a:latin typeface="Cambria Math" panose="02040503050406030204" pitchFamily="18" charset="0"/>
                          </a:rPr>
                          <m:t>4 </m:t>
                        </m:r>
                      </m:den>
                    </m:f>
                  </m:oMath>
                </a14:m>
                <a:endParaRPr lang="pt-BR" sz="1700" dirty="0"/>
              </a:p>
            </p:txBody>
          </p:sp>
        </mc:Choice>
        <mc:Fallback xmlns="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8B907133-CBAC-4D82-AC90-252623FBFA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4606" y="3273462"/>
                <a:ext cx="3477208" cy="987065"/>
              </a:xfrm>
              <a:prstGeom prst="rect">
                <a:avLst/>
              </a:prstGeom>
              <a:blipFill>
                <a:blip r:embed="rId4"/>
                <a:stretch>
                  <a:fillRect l="-1051" t="-2469" r="-1051" b="-61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3730640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6CA8878C-81AF-4D6A-95F9-CD02158CE2ED}"/>
              </a:ext>
            </a:extLst>
          </p:cNvPr>
          <p:cNvSpPr/>
          <p:nvPr/>
        </p:nvSpPr>
        <p:spPr>
          <a:xfrm>
            <a:off x="10591921" y="0"/>
            <a:ext cx="982852" cy="6858000"/>
          </a:xfrm>
          <a:prstGeom prst="rect">
            <a:avLst/>
          </a:prstGeom>
          <a:solidFill>
            <a:srgbClr val="83C7E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pic>
        <p:nvPicPr>
          <p:cNvPr id="8" name="Picture 1" descr="LOGO_SENAI_BRANCO.png">
            <a:extLst>
              <a:ext uri="{FF2B5EF4-FFF2-40B4-BE49-F238E27FC236}">
                <a16:creationId xmlns:a16="http://schemas.microsoft.com/office/drawing/2014/main" id="{802D6EAB-F700-4DF9-860C-F38C4A2835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4735" y="6090867"/>
            <a:ext cx="857224" cy="593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DF2B37B-FDBF-4924-B7C5-517E15AF06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7227" y="210812"/>
            <a:ext cx="9649408" cy="1325563"/>
          </a:xfrm>
        </p:spPr>
        <p:txBody>
          <a:bodyPr/>
          <a:lstStyle/>
          <a:p>
            <a:r>
              <a:rPr lang="pt-BR" dirty="0"/>
              <a:t>Matemática para raciocínio lógico    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DD720DA-EF63-4F86-BFEB-5672A317A6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7227" y="1536375"/>
            <a:ext cx="9649408" cy="4351338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pt-BR" sz="1700" i="1" dirty="0"/>
              <a:t>Frações</a:t>
            </a:r>
          </a:p>
          <a:p>
            <a:pPr marL="0" indent="0" algn="just">
              <a:buNone/>
            </a:pPr>
            <a:endParaRPr lang="pt-BR" sz="1700" i="1" dirty="0"/>
          </a:p>
          <a:p>
            <a:pPr marL="0" indent="0" algn="just">
              <a:buNone/>
            </a:pPr>
            <a:r>
              <a:rPr lang="pt-BR" sz="1700" dirty="0">
                <a:sym typeface="Symbol" panose="05050102010706020507" pitchFamily="18" charset="2"/>
              </a:rPr>
              <a:t>Exemplo:</a:t>
            </a:r>
            <a:endParaRPr lang="pt-BR" sz="1700" dirty="0"/>
          </a:p>
        </p:txBody>
      </p:sp>
      <p:pic>
        <p:nvPicPr>
          <p:cNvPr id="2050" name="Picture 2" descr="Dicas Lucrativas Para Apostar Em Escanteios 2021">
            <a:extLst>
              <a:ext uri="{FF2B5EF4-FFF2-40B4-BE49-F238E27FC236}">
                <a16:creationId xmlns:a16="http://schemas.microsoft.com/office/drawing/2014/main" id="{2B2CA68D-49C7-4A95-99BD-7BB6C18177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7" y="3005429"/>
            <a:ext cx="4774455" cy="2882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653479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6CA8878C-81AF-4D6A-95F9-CD02158CE2ED}"/>
              </a:ext>
            </a:extLst>
          </p:cNvPr>
          <p:cNvSpPr/>
          <p:nvPr/>
        </p:nvSpPr>
        <p:spPr>
          <a:xfrm>
            <a:off x="10591921" y="0"/>
            <a:ext cx="982852" cy="6858000"/>
          </a:xfrm>
          <a:prstGeom prst="rect">
            <a:avLst/>
          </a:prstGeom>
          <a:solidFill>
            <a:srgbClr val="83C7E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pic>
        <p:nvPicPr>
          <p:cNvPr id="8" name="Picture 1" descr="LOGO_SENAI_BRANCO.png">
            <a:extLst>
              <a:ext uri="{FF2B5EF4-FFF2-40B4-BE49-F238E27FC236}">
                <a16:creationId xmlns:a16="http://schemas.microsoft.com/office/drawing/2014/main" id="{802D6EAB-F700-4DF9-860C-F38C4A2835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4735" y="6090867"/>
            <a:ext cx="857224" cy="593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DF2B37B-FDBF-4924-B7C5-517E15AF06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7227" y="210812"/>
            <a:ext cx="9649408" cy="1325563"/>
          </a:xfrm>
        </p:spPr>
        <p:txBody>
          <a:bodyPr/>
          <a:lstStyle/>
          <a:p>
            <a:r>
              <a:rPr lang="pt-BR" dirty="0"/>
              <a:t>Matemática para raciocínio lógico    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DD720DA-EF63-4F86-BFEB-5672A317A6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7227" y="1536375"/>
            <a:ext cx="9649408" cy="4351338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pt-BR" sz="1700" i="1" dirty="0"/>
              <a:t>Frações</a:t>
            </a:r>
          </a:p>
          <a:p>
            <a:pPr marL="0" indent="0" algn="just">
              <a:buNone/>
            </a:pPr>
            <a:endParaRPr lang="pt-BR" sz="1700" i="1" dirty="0"/>
          </a:p>
          <a:p>
            <a:pPr marL="0" indent="0" algn="just">
              <a:buNone/>
            </a:pPr>
            <a:r>
              <a:rPr lang="pt-BR" sz="1700" dirty="0">
                <a:sym typeface="Symbol" panose="05050102010706020507" pitchFamily="18" charset="2"/>
              </a:rPr>
              <a:t>Exemplo:</a:t>
            </a:r>
            <a:endParaRPr lang="pt-BR" sz="1700" dirty="0"/>
          </a:p>
        </p:txBody>
      </p:sp>
      <p:pic>
        <p:nvPicPr>
          <p:cNvPr id="2050" name="Picture 2" descr="Dicas Lucrativas Para Apostar Em Escanteios 2021">
            <a:extLst>
              <a:ext uri="{FF2B5EF4-FFF2-40B4-BE49-F238E27FC236}">
                <a16:creationId xmlns:a16="http://schemas.microsoft.com/office/drawing/2014/main" id="{2B2CA68D-49C7-4A95-99BD-7BB6C18177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7" y="3005429"/>
            <a:ext cx="4774455" cy="2882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Elipse 5">
            <a:extLst>
              <a:ext uri="{FF2B5EF4-FFF2-40B4-BE49-F238E27FC236}">
                <a16:creationId xmlns:a16="http://schemas.microsoft.com/office/drawing/2014/main" id="{1A380302-B1E7-4597-9608-6A47B211D84A}"/>
              </a:ext>
            </a:extLst>
          </p:cNvPr>
          <p:cNvSpPr/>
          <p:nvPr/>
        </p:nvSpPr>
        <p:spPr>
          <a:xfrm>
            <a:off x="6680718" y="3429000"/>
            <a:ext cx="2491274" cy="235598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31F4AAA1-6330-45FA-8627-7751DA80B036}"/>
              </a:ext>
            </a:extLst>
          </p:cNvPr>
          <p:cNvCxnSpPr>
            <a:cxnSpLocks/>
            <a:stCxn id="6" idx="0"/>
            <a:endCxn id="6" idx="4"/>
          </p:cNvCxnSpPr>
          <p:nvPr/>
        </p:nvCxnSpPr>
        <p:spPr>
          <a:xfrm>
            <a:off x="7926355" y="3429000"/>
            <a:ext cx="0" cy="23559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44AD6FC9-DBB5-4A8E-9E96-C61AC652D7F4}"/>
              </a:ext>
            </a:extLst>
          </p:cNvPr>
          <p:cNvCxnSpPr>
            <a:stCxn id="6" idx="2"/>
            <a:endCxn id="6" idx="6"/>
          </p:cNvCxnSpPr>
          <p:nvPr/>
        </p:nvCxnSpPr>
        <p:spPr>
          <a:xfrm>
            <a:off x="6680718" y="4606990"/>
            <a:ext cx="249127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aixaDeTexto 15">
                <a:extLst>
                  <a:ext uri="{FF2B5EF4-FFF2-40B4-BE49-F238E27FC236}">
                    <a16:creationId xmlns:a16="http://schemas.microsoft.com/office/drawing/2014/main" id="{B8C27411-7B98-4B76-BFB6-EE637BEAD000}"/>
                  </a:ext>
                </a:extLst>
              </p:cNvPr>
              <p:cNvSpPr txBox="1"/>
              <p:nvPr/>
            </p:nvSpPr>
            <p:spPr>
              <a:xfrm>
                <a:off x="4877578" y="5916846"/>
                <a:ext cx="6097554" cy="6349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sz="1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sz="1800" b="0" i="1" smtClean="0">
                              <a:latin typeface="Cambria Math" panose="02040503050406030204" pitchFamily="18" charset="0"/>
                            </a:rPr>
                            <m:t>4 </m:t>
                          </m:r>
                        </m:den>
                      </m:f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6" name="CaixaDeTexto 15">
                <a:extLst>
                  <a:ext uri="{FF2B5EF4-FFF2-40B4-BE49-F238E27FC236}">
                    <a16:creationId xmlns:a16="http://schemas.microsoft.com/office/drawing/2014/main" id="{B8C27411-7B98-4B76-BFB6-EE637BEAD0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7578" y="5916846"/>
                <a:ext cx="6097554" cy="63491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5909851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6CA8878C-81AF-4D6A-95F9-CD02158CE2ED}"/>
              </a:ext>
            </a:extLst>
          </p:cNvPr>
          <p:cNvSpPr/>
          <p:nvPr/>
        </p:nvSpPr>
        <p:spPr>
          <a:xfrm>
            <a:off x="10591921" y="0"/>
            <a:ext cx="982852" cy="6858000"/>
          </a:xfrm>
          <a:prstGeom prst="rect">
            <a:avLst/>
          </a:prstGeom>
          <a:solidFill>
            <a:srgbClr val="83C7E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pic>
        <p:nvPicPr>
          <p:cNvPr id="8" name="Picture 1" descr="LOGO_SENAI_BRANCO.png">
            <a:extLst>
              <a:ext uri="{FF2B5EF4-FFF2-40B4-BE49-F238E27FC236}">
                <a16:creationId xmlns:a16="http://schemas.microsoft.com/office/drawing/2014/main" id="{802D6EAB-F700-4DF9-860C-F38C4A2835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4735" y="6090867"/>
            <a:ext cx="857224" cy="593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DF2B37B-FDBF-4924-B7C5-517E15AF06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7227" y="210812"/>
            <a:ext cx="9649408" cy="1325563"/>
          </a:xfrm>
        </p:spPr>
        <p:txBody>
          <a:bodyPr/>
          <a:lstStyle/>
          <a:p>
            <a:r>
              <a:rPr lang="pt-BR" dirty="0"/>
              <a:t>Matemática para raciocínio lógico    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DD720DA-EF63-4F86-BFEB-5672A317A6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7227" y="1536375"/>
            <a:ext cx="9649408" cy="4351338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pt-BR" sz="1700" i="1" dirty="0"/>
              <a:t>Frações</a:t>
            </a:r>
          </a:p>
          <a:p>
            <a:pPr marL="0" indent="0" algn="just">
              <a:buNone/>
            </a:pPr>
            <a:endParaRPr lang="pt-BR" sz="1700" i="1" dirty="0"/>
          </a:p>
          <a:p>
            <a:pPr marL="0" indent="0" algn="just">
              <a:buNone/>
            </a:pPr>
            <a:r>
              <a:rPr lang="pt-BR" sz="1700" dirty="0">
                <a:sym typeface="Symbol" panose="05050102010706020507" pitchFamily="18" charset="2"/>
              </a:rPr>
              <a:t>Exemplo:</a:t>
            </a:r>
          </a:p>
          <a:p>
            <a:pPr marL="0" indent="0" algn="just">
              <a:buNone/>
            </a:pPr>
            <a:r>
              <a:rPr lang="pt-BR" sz="1700" dirty="0">
                <a:sym typeface="Symbol" panose="05050102010706020507" pitchFamily="18" charset="2"/>
              </a:rPr>
              <a:t>Calculo de férias – é somado o salário do colaborador mais um terço do salário</a:t>
            </a:r>
          </a:p>
          <a:p>
            <a:pPr marL="0" indent="0" algn="just">
              <a:buNone/>
            </a:pPr>
            <a:endParaRPr lang="pt-BR" sz="1700" dirty="0">
              <a:sym typeface="Symbol" panose="05050102010706020507" pitchFamily="18" charset="2"/>
            </a:endParaRPr>
          </a:p>
          <a:p>
            <a:pPr marL="0" indent="0" algn="just">
              <a:buNone/>
            </a:pPr>
            <a:r>
              <a:rPr lang="pt-BR" sz="1700" dirty="0">
                <a:sym typeface="Symbol" panose="05050102010706020507" pitchFamily="18" charset="2"/>
              </a:rPr>
              <a:t>Salário: R$ 1.500,00.</a:t>
            </a:r>
          </a:p>
          <a:p>
            <a:pPr marL="0" indent="0" algn="just">
              <a:buNone/>
            </a:pPr>
            <a:r>
              <a:rPr lang="pt-BR" sz="1700" dirty="0">
                <a:sym typeface="Symbol" panose="05050102010706020507" pitchFamily="18" charset="2"/>
              </a:rPr>
              <a:t>1/3 = R$  500,00</a:t>
            </a:r>
          </a:p>
          <a:p>
            <a:pPr marL="0" indent="0" algn="just">
              <a:buNone/>
            </a:pPr>
            <a:endParaRPr lang="pt-BR" sz="1700" dirty="0">
              <a:sym typeface="Symbol" panose="05050102010706020507" pitchFamily="18" charset="2"/>
            </a:endParaRPr>
          </a:p>
          <a:p>
            <a:pPr marL="0" indent="0" algn="just">
              <a:buNone/>
            </a:pPr>
            <a:r>
              <a:rPr lang="pt-BR" sz="1700" dirty="0">
                <a:sym typeface="Symbol" panose="05050102010706020507" pitchFamily="18" charset="2"/>
              </a:rPr>
              <a:t>Férias: R$ 2.000,00.  </a:t>
            </a:r>
            <a:endParaRPr lang="pt-BR" sz="1700" dirty="0"/>
          </a:p>
        </p:txBody>
      </p:sp>
    </p:spTree>
    <p:extLst>
      <p:ext uri="{BB962C8B-B14F-4D97-AF65-F5344CB8AC3E}">
        <p14:creationId xmlns:p14="http://schemas.microsoft.com/office/powerpoint/2010/main" val="82794473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6CA8878C-81AF-4D6A-95F9-CD02158CE2ED}"/>
              </a:ext>
            </a:extLst>
          </p:cNvPr>
          <p:cNvSpPr/>
          <p:nvPr/>
        </p:nvSpPr>
        <p:spPr>
          <a:xfrm>
            <a:off x="10591921" y="0"/>
            <a:ext cx="982852" cy="6858000"/>
          </a:xfrm>
          <a:prstGeom prst="rect">
            <a:avLst/>
          </a:prstGeom>
          <a:solidFill>
            <a:srgbClr val="83C7E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pic>
        <p:nvPicPr>
          <p:cNvPr id="8" name="Picture 1" descr="LOGO_SENAI_BRANCO.png">
            <a:extLst>
              <a:ext uri="{FF2B5EF4-FFF2-40B4-BE49-F238E27FC236}">
                <a16:creationId xmlns:a16="http://schemas.microsoft.com/office/drawing/2014/main" id="{802D6EAB-F700-4DF9-860C-F38C4A2835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4735" y="6090867"/>
            <a:ext cx="857224" cy="593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DF2B37B-FDBF-4924-B7C5-517E15AF06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7227" y="210812"/>
            <a:ext cx="9649408" cy="1325563"/>
          </a:xfrm>
        </p:spPr>
        <p:txBody>
          <a:bodyPr/>
          <a:lstStyle/>
          <a:p>
            <a:r>
              <a:rPr lang="pt-BR" dirty="0"/>
              <a:t>Matemática para raciocínio lógico    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DD720DA-EF63-4F86-BFEB-5672A317A6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7227" y="1536375"/>
            <a:ext cx="9649408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t-BR" sz="1700" i="1" dirty="0"/>
              <a:t>Leitura de Frações </a:t>
            </a:r>
          </a:p>
          <a:p>
            <a:pPr marL="0" indent="0">
              <a:buNone/>
            </a:pPr>
            <a:endParaRPr lang="pt-BR" sz="1700" i="1" dirty="0"/>
          </a:p>
          <a:p>
            <a:pPr marL="0" indent="0">
              <a:buNone/>
            </a:pPr>
            <a:r>
              <a:rPr lang="pt-BR" sz="1800" dirty="0"/>
              <a:t>Numa fração, lê-se, em primeiro lugar, o numerador e, em seguida, o denominador.</a:t>
            </a:r>
          </a:p>
          <a:p>
            <a:pPr marL="0" indent="0">
              <a:buNone/>
            </a:pPr>
            <a:r>
              <a:rPr lang="pt-BR" sz="1800" dirty="0"/>
              <a:t>Quando o denominador é um número natural entre 2 e 9, a sua leitura é feita do seguinte modo:</a:t>
            </a:r>
          </a:p>
          <a:p>
            <a:pPr marL="0" indent="0">
              <a:buNone/>
            </a:pPr>
            <a:endParaRPr lang="pt-BR" sz="1800" dirty="0">
              <a:solidFill>
                <a:srgbClr val="000000"/>
              </a:solidFill>
            </a:endParaRPr>
          </a:p>
          <a:p>
            <a:pPr marL="0" indent="0" algn="just">
              <a:buNone/>
            </a:pPr>
            <a:endParaRPr lang="pt-BR" sz="1700" i="1" dirty="0"/>
          </a:p>
          <a:p>
            <a:pPr marL="0" indent="0" algn="just">
              <a:buNone/>
            </a:pPr>
            <a:r>
              <a:rPr lang="pt-BR" sz="1700" dirty="0">
                <a:sym typeface="Symbol" panose="05050102010706020507" pitchFamily="18" charset="2"/>
              </a:rPr>
              <a:t> </a:t>
            </a:r>
            <a:endParaRPr lang="pt-BR" sz="1700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81F9E81F-40A8-430A-8643-DA7169FADE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041" y="3070359"/>
            <a:ext cx="8826355" cy="31619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83418200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6CA8878C-81AF-4D6A-95F9-CD02158CE2ED}"/>
              </a:ext>
            </a:extLst>
          </p:cNvPr>
          <p:cNvSpPr/>
          <p:nvPr/>
        </p:nvSpPr>
        <p:spPr>
          <a:xfrm>
            <a:off x="10591921" y="0"/>
            <a:ext cx="982852" cy="6858000"/>
          </a:xfrm>
          <a:prstGeom prst="rect">
            <a:avLst/>
          </a:prstGeom>
          <a:solidFill>
            <a:srgbClr val="83C7E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pic>
        <p:nvPicPr>
          <p:cNvPr id="8" name="Picture 1" descr="LOGO_SENAI_BRANCO.png">
            <a:extLst>
              <a:ext uri="{FF2B5EF4-FFF2-40B4-BE49-F238E27FC236}">
                <a16:creationId xmlns:a16="http://schemas.microsoft.com/office/drawing/2014/main" id="{802D6EAB-F700-4DF9-860C-F38C4A2835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4735" y="6090867"/>
            <a:ext cx="857224" cy="593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DF2B37B-FDBF-4924-B7C5-517E15AF06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7227" y="210812"/>
            <a:ext cx="9649408" cy="1325563"/>
          </a:xfrm>
        </p:spPr>
        <p:txBody>
          <a:bodyPr/>
          <a:lstStyle/>
          <a:p>
            <a:r>
              <a:rPr lang="pt-BR" dirty="0"/>
              <a:t>Matemática para raciocínio lógico    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DD720DA-EF63-4F86-BFEB-5672A317A6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7227" y="1536375"/>
            <a:ext cx="9649408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t-BR" sz="1700" i="1" dirty="0"/>
              <a:t>Leitura de Frações </a:t>
            </a:r>
          </a:p>
          <a:p>
            <a:pPr marL="0" indent="0">
              <a:buNone/>
            </a:pPr>
            <a:endParaRPr lang="pt-BR" sz="1700" i="1" dirty="0"/>
          </a:p>
          <a:p>
            <a:pPr marL="0" indent="0">
              <a:buNone/>
            </a:pPr>
            <a:r>
              <a:rPr lang="pt-BR" sz="1800" dirty="0"/>
              <a:t>Quando o denominador é 10, 100 ou 1000, a sua leitura é feita usando-se as palavras décimo(s), centésimo(s) ou milésimo(s):</a:t>
            </a:r>
          </a:p>
          <a:p>
            <a:pPr marL="0" indent="0">
              <a:buNone/>
            </a:pPr>
            <a:endParaRPr lang="pt-BR" sz="1800" dirty="0"/>
          </a:p>
          <a:p>
            <a:pPr marL="0" indent="0">
              <a:buNone/>
            </a:pPr>
            <a:endParaRPr lang="pt-BR" sz="1800" dirty="0">
              <a:solidFill>
                <a:srgbClr val="000000"/>
              </a:solidFill>
            </a:endParaRPr>
          </a:p>
          <a:p>
            <a:pPr marL="0" indent="0" algn="just">
              <a:buNone/>
            </a:pPr>
            <a:endParaRPr lang="pt-BR" sz="1700" i="1" dirty="0"/>
          </a:p>
          <a:p>
            <a:pPr marL="0" indent="0" algn="just">
              <a:buNone/>
            </a:pPr>
            <a:r>
              <a:rPr lang="pt-BR" sz="1700" dirty="0">
                <a:sym typeface="Symbol" panose="05050102010706020507" pitchFamily="18" charset="2"/>
              </a:rPr>
              <a:t> </a:t>
            </a:r>
            <a:endParaRPr lang="pt-BR" sz="1700" dirty="0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2AE595B1-0538-4375-B19A-03C62BF71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299" y="3051949"/>
            <a:ext cx="9002535" cy="2433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6785596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6CA8878C-81AF-4D6A-95F9-CD02158CE2ED}"/>
              </a:ext>
            </a:extLst>
          </p:cNvPr>
          <p:cNvSpPr/>
          <p:nvPr/>
        </p:nvSpPr>
        <p:spPr>
          <a:xfrm>
            <a:off x="10591921" y="0"/>
            <a:ext cx="982852" cy="6858000"/>
          </a:xfrm>
          <a:prstGeom prst="rect">
            <a:avLst/>
          </a:prstGeom>
          <a:solidFill>
            <a:srgbClr val="83C7E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pic>
        <p:nvPicPr>
          <p:cNvPr id="8" name="Picture 1" descr="LOGO_SENAI_BRANCO.png">
            <a:extLst>
              <a:ext uri="{FF2B5EF4-FFF2-40B4-BE49-F238E27FC236}">
                <a16:creationId xmlns:a16="http://schemas.microsoft.com/office/drawing/2014/main" id="{802D6EAB-F700-4DF9-860C-F38C4A2835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4735" y="6090867"/>
            <a:ext cx="857224" cy="593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DF2B37B-FDBF-4924-B7C5-517E15AF06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7227" y="210812"/>
            <a:ext cx="9649408" cy="1325563"/>
          </a:xfrm>
        </p:spPr>
        <p:txBody>
          <a:bodyPr/>
          <a:lstStyle/>
          <a:p>
            <a:r>
              <a:rPr lang="pt-BR" dirty="0"/>
              <a:t>Matemática para raciocínio lógico    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DD720DA-EF63-4F86-BFEB-5672A317A6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7227" y="1536375"/>
            <a:ext cx="9649408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t-BR" sz="1700" i="1" dirty="0"/>
              <a:t>Leitura de Frações </a:t>
            </a:r>
          </a:p>
          <a:p>
            <a:pPr marL="0" indent="0">
              <a:buNone/>
            </a:pPr>
            <a:endParaRPr lang="pt-BR" sz="1700" i="1" dirty="0"/>
          </a:p>
          <a:p>
            <a:pPr marL="0" indent="0">
              <a:buNone/>
            </a:pPr>
            <a:r>
              <a:rPr lang="pt-BR" sz="1800" dirty="0"/>
              <a:t>Quando o denominador é maior que 10 (e não é potência de 10), lê-se o número acompanhado da palavra "avos".</a:t>
            </a:r>
          </a:p>
          <a:p>
            <a:pPr marL="0" indent="0">
              <a:buNone/>
            </a:pPr>
            <a:endParaRPr lang="pt-BR" sz="1800" dirty="0">
              <a:solidFill>
                <a:srgbClr val="000000"/>
              </a:solidFill>
            </a:endParaRPr>
          </a:p>
          <a:p>
            <a:pPr marL="0" indent="0" algn="just">
              <a:buNone/>
            </a:pPr>
            <a:endParaRPr lang="pt-BR" sz="1700" i="1" dirty="0"/>
          </a:p>
          <a:p>
            <a:pPr marL="0" indent="0" algn="just">
              <a:buNone/>
            </a:pPr>
            <a:r>
              <a:rPr lang="pt-BR" sz="1700" dirty="0">
                <a:sym typeface="Symbol" panose="05050102010706020507" pitchFamily="18" charset="2"/>
              </a:rPr>
              <a:t> </a:t>
            </a:r>
            <a:endParaRPr lang="pt-BR" sz="1700" dirty="0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17E61F6C-4A40-49C2-B04F-C6DF0CEEA8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974" y="3235474"/>
            <a:ext cx="8671235" cy="21598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820028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6CA8878C-81AF-4D6A-95F9-CD02158CE2ED}"/>
              </a:ext>
            </a:extLst>
          </p:cNvPr>
          <p:cNvSpPr/>
          <p:nvPr/>
        </p:nvSpPr>
        <p:spPr>
          <a:xfrm>
            <a:off x="10591921" y="0"/>
            <a:ext cx="982852" cy="6858000"/>
          </a:xfrm>
          <a:prstGeom prst="rect">
            <a:avLst/>
          </a:prstGeom>
          <a:solidFill>
            <a:srgbClr val="83C7E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pic>
        <p:nvPicPr>
          <p:cNvPr id="8" name="Picture 1" descr="LOGO_SENAI_BRANCO.png">
            <a:extLst>
              <a:ext uri="{FF2B5EF4-FFF2-40B4-BE49-F238E27FC236}">
                <a16:creationId xmlns:a16="http://schemas.microsoft.com/office/drawing/2014/main" id="{802D6EAB-F700-4DF9-860C-F38C4A2835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4735" y="6090867"/>
            <a:ext cx="857224" cy="593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DF2B37B-FDBF-4924-B7C5-517E15AF06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649408" cy="1325563"/>
          </a:xfrm>
        </p:spPr>
        <p:txBody>
          <a:bodyPr/>
          <a:lstStyle/>
          <a:p>
            <a:r>
              <a:rPr lang="pt-BR" dirty="0"/>
              <a:t>Lógica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DD720DA-EF63-4F86-BFEB-5672A317A6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64940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1800" i="1" dirty="0"/>
              <a:t>Introdução a lógica</a:t>
            </a:r>
          </a:p>
          <a:p>
            <a:pPr marL="0" indent="0">
              <a:buNone/>
            </a:pPr>
            <a:endParaRPr lang="pt-BR" sz="1800" dirty="0"/>
          </a:p>
          <a:p>
            <a:pPr marL="0" indent="0">
              <a:buNone/>
            </a:pPr>
            <a:r>
              <a:rPr lang="pt-BR" sz="1800" dirty="0"/>
              <a:t>Podemos usar o raciocínio lógico em situações como: </a:t>
            </a:r>
          </a:p>
          <a:p>
            <a:pPr marL="0" indent="0">
              <a:buNone/>
            </a:pPr>
            <a:endParaRPr lang="pt-BR" sz="1600" dirty="0"/>
          </a:p>
          <a:p>
            <a:pPr lvl="1"/>
            <a:r>
              <a:rPr lang="pt-BR" sz="1600" i="1" dirty="0"/>
              <a:t>Ida e volta do trabalho</a:t>
            </a:r>
          </a:p>
          <a:p>
            <a:pPr lvl="1"/>
            <a:r>
              <a:rPr lang="pt-BR" sz="1600" i="1" dirty="0"/>
              <a:t>Atividades domésticas</a:t>
            </a:r>
          </a:p>
          <a:p>
            <a:pPr lvl="1"/>
            <a:r>
              <a:rPr lang="pt-BR" sz="1600" i="1" dirty="0"/>
              <a:t>Cozinhar</a:t>
            </a:r>
          </a:p>
          <a:p>
            <a:pPr lvl="1"/>
            <a:r>
              <a:rPr lang="pt-BR" sz="1600" i="1" dirty="0"/>
              <a:t>Passear</a:t>
            </a:r>
          </a:p>
          <a:p>
            <a:pPr lvl="1"/>
            <a:r>
              <a:rPr lang="pt-BR" sz="1600" i="1" dirty="0"/>
              <a:t>Fazer compras </a:t>
            </a:r>
          </a:p>
          <a:p>
            <a:pPr lvl="1"/>
            <a:r>
              <a:rPr lang="pt-BR" sz="1600" i="1" dirty="0"/>
              <a:t>Trabalhar </a:t>
            </a:r>
          </a:p>
          <a:p>
            <a:pPr marL="0" indent="0">
              <a:buNone/>
            </a:pPr>
            <a:endParaRPr lang="pt-BR" sz="1800" i="1" dirty="0"/>
          </a:p>
          <a:p>
            <a:pPr marL="0" indent="0" algn="just">
              <a:buNone/>
            </a:pPr>
            <a:endParaRPr lang="pt-BR" sz="1800" i="1" dirty="0"/>
          </a:p>
        </p:txBody>
      </p:sp>
    </p:spTree>
    <p:extLst>
      <p:ext uri="{BB962C8B-B14F-4D97-AF65-F5344CB8AC3E}">
        <p14:creationId xmlns:p14="http://schemas.microsoft.com/office/powerpoint/2010/main" val="377628031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6CA8878C-81AF-4D6A-95F9-CD02158CE2ED}"/>
              </a:ext>
            </a:extLst>
          </p:cNvPr>
          <p:cNvSpPr/>
          <p:nvPr/>
        </p:nvSpPr>
        <p:spPr>
          <a:xfrm>
            <a:off x="10591921" y="0"/>
            <a:ext cx="982852" cy="6858000"/>
          </a:xfrm>
          <a:prstGeom prst="rect">
            <a:avLst/>
          </a:prstGeom>
          <a:solidFill>
            <a:srgbClr val="83C7E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pic>
        <p:nvPicPr>
          <p:cNvPr id="8" name="Picture 1" descr="LOGO_SENAI_BRANCO.png">
            <a:extLst>
              <a:ext uri="{FF2B5EF4-FFF2-40B4-BE49-F238E27FC236}">
                <a16:creationId xmlns:a16="http://schemas.microsoft.com/office/drawing/2014/main" id="{802D6EAB-F700-4DF9-860C-F38C4A2835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4735" y="6090867"/>
            <a:ext cx="857224" cy="593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DF2B37B-FDBF-4924-B7C5-517E15AF06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7227" y="210812"/>
            <a:ext cx="9649408" cy="1325563"/>
          </a:xfrm>
        </p:spPr>
        <p:txBody>
          <a:bodyPr/>
          <a:lstStyle/>
          <a:p>
            <a:r>
              <a:rPr lang="pt-BR" dirty="0"/>
              <a:t>Matemática para raciocínio lógico   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5DD720DA-EF63-4F86-BFEB-5672A317A69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17227" y="1536375"/>
                <a:ext cx="9649408" cy="4351338"/>
              </a:xfrm>
            </p:spPr>
            <p:txBody>
              <a:bodyPr>
                <a:noAutofit/>
              </a:bodyPr>
              <a:lstStyle/>
              <a:p>
                <a:pPr marL="0" indent="0" algn="just">
                  <a:buNone/>
                </a:pPr>
                <a:r>
                  <a:rPr lang="pt-BR" sz="1700" i="1" dirty="0"/>
                  <a:t>Frações – Operação com frações</a:t>
                </a:r>
              </a:p>
              <a:p>
                <a:pPr marL="0" indent="0" algn="just">
                  <a:buNone/>
                </a:pPr>
                <a:endParaRPr lang="pt-BR" sz="1700" i="1" dirty="0"/>
              </a:p>
              <a:p>
                <a:pPr marL="0" indent="0" algn="just">
                  <a:buNone/>
                </a:pPr>
                <a:r>
                  <a:rPr lang="pt-BR" sz="1700" dirty="0"/>
                  <a:t>Pode-se realizar a operação de divisão entre numerador e denominador a fim de transformar a representação fracionária em representação numérica.</a:t>
                </a:r>
              </a:p>
              <a:p>
                <a:pPr marL="0" indent="0" algn="just">
                  <a:buNone/>
                </a:pPr>
                <a:r>
                  <a:rPr lang="pt-BR" sz="1700" dirty="0"/>
                  <a:t>Exemplo:</a:t>
                </a:r>
              </a:p>
              <a:p>
                <a:pPr marL="0" indent="0" algn="just">
                  <a:buNone/>
                </a:pPr>
                <a:r>
                  <a:rPr lang="pt-BR" sz="1700" dirty="0"/>
                  <a:t>Observe o significado numérico dado para as seguintes frações:</a:t>
                </a:r>
              </a:p>
              <a:p>
                <a:pPr marL="342900" indent="-342900" algn="just">
                  <a:buAutoNum type="alphaLcParenR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pt-BR" sz="17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sz="1700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pt-BR" sz="1700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pt-BR" sz="1700" b="0" i="0" smtClean="0">
                        <a:latin typeface="Cambria Math" panose="02040503050406030204" pitchFamily="18" charset="0"/>
                      </a:rPr>
                      <m:t> =1/2=0,5</m:t>
                    </m:r>
                  </m:oMath>
                </a14:m>
                <a:endParaRPr lang="pt-BR" sz="1700" dirty="0"/>
              </a:p>
              <a:p>
                <a:pPr marL="342900" indent="-342900" algn="just">
                  <a:buAutoNum type="alphaLcParenR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pt-BR" sz="17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sz="1700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pt-BR" sz="1700" b="0" i="0" smtClean="0">
                            <a:latin typeface="Cambria Math" panose="02040503050406030204" pitchFamily="18" charset="0"/>
                          </a:rPr>
                          <m:t>4 </m:t>
                        </m:r>
                      </m:den>
                    </m:f>
                  </m:oMath>
                </a14:m>
                <a:r>
                  <a:rPr lang="pt-BR" sz="1700" dirty="0"/>
                  <a:t>  = 2/4 = 0,5</a:t>
                </a:r>
              </a:p>
              <a:p>
                <a:pPr marL="342900" indent="-342900" algn="just">
                  <a:buAutoNum type="alphaLcParenR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pt-BR" sz="17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sz="1700" b="0" i="0" smtClean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pt-BR" sz="1700" b="0" i="0" smtClean="0">
                            <a:latin typeface="Cambria Math" panose="02040503050406030204" pitchFamily="18" charset="0"/>
                          </a:rPr>
                          <m:t>4 </m:t>
                        </m:r>
                      </m:den>
                    </m:f>
                    <m:r>
                      <a:rPr lang="pt-BR" sz="1700" b="0" i="0" smtClean="0">
                        <a:latin typeface="Cambria Math" panose="02040503050406030204" pitchFamily="18" charset="0"/>
                      </a:rPr>
                      <m:t> =3/4=0,75</m:t>
                    </m:r>
                  </m:oMath>
                </a14:m>
                <a:endParaRPr lang="pt-BR" sz="1700" dirty="0"/>
              </a:p>
              <a:p>
                <a:pPr marL="0" indent="0" algn="just">
                  <a:buNone/>
                </a:pPr>
                <a:endParaRPr lang="pt-BR" sz="1700" i="1" dirty="0"/>
              </a:p>
            </p:txBody>
          </p:sp>
        </mc:Choice>
        <mc:Fallback xmlns="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5DD720DA-EF63-4F86-BFEB-5672A317A6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7227" y="1536375"/>
                <a:ext cx="9649408" cy="4351338"/>
              </a:xfrm>
              <a:blipFill>
                <a:blip r:embed="rId3"/>
                <a:stretch>
                  <a:fillRect l="-379" t="-980" r="-44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43560199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6CA8878C-81AF-4D6A-95F9-CD02158CE2ED}"/>
              </a:ext>
            </a:extLst>
          </p:cNvPr>
          <p:cNvSpPr/>
          <p:nvPr/>
        </p:nvSpPr>
        <p:spPr>
          <a:xfrm>
            <a:off x="10591921" y="0"/>
            <a:ext cx="982852" cy="6858000"/>
          </a:xfrm>
          <a:prstGeom prst="rect">
            <a:avLst/>
          </a:prstGeom>
          <a:solidFill>
            <a:srgbClr val="83C7E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pic>
        <p:nvPicPr>
          <p:cNvPr id="8" name="Picture 1" descr="LOGO_SENAI_BRANCO.png">
            <a:extLst>
              <a:ext uri="{FF2B5EF4-FFF2-40B4-BE49-F238E27FC236}">
                <a16:creationId xmlns:a16="http://schemas.microsoft.com/office/drawing/2014/main" id="{802D6EAB-F700-4DF9-860C-F38C4A2835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4735" y="6090867"/>
            <a:ext cx="857224" cy="593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DF2B37B-FDBF-4924-B7C5-517E15AF06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7227" y="210812"/>
            <a:ext cx="9649408" cy="1325563"/>
          </a:xfrm>
        </p:spPr>
        <p:txBody>
          <a:bodyPr/>
          <a:lstStyle/>
          <a:p>
            <a:r>
              <a:rPr lang="pt-BR" dirty="0"/>
              <a:t>Matemática para raciocínio lógico   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5DD720DA-EF63-4F86-BFEB-5672A317A69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17227" y="1536375"/>
                <a:ext cx="9649408" cy="4351338"/>
              </a:xfrm>
            </p:spPr>
            <p:txBody>
              <a:bodyPr>
                <a:noAutofit/>
              </a:bodyPr>
              <a:lstStyle/>
              <a:p>
                <a:pPr marL="0" indent="0" algn="just">
                  <a:buNone/>
                </a:pPr>
                <a:r>
                  <a:rPr lang="pt-BR" sz="1700" i="1" dirty="0"/>
                  <a:t>Frações equivalentes </a:t>
                </a:r>
              </a:p>
              <a:p>
                <a:pPr marL="0" indent="0" algn="just">
                  <a:buNone/>
                </a:pPr>
                <a:endParaRPr lang="pt-BR" sz="1700" dirty="0"/>
              </a:p>
              <a:p>
                <a:pPr marL="0" indent="0" algn="just">
                  <a:buNone/>
                </a:pPr>
                <a:r>
                  <a:rPr lang="pt-BR" sz="1700" dirty="0"/>
                  <a:t>Frações equivalentes apresentam a mesma representação numérica.</a:t>
                </a:r>
              </a:p>
              <a:p>
                <a:pPr marL="0" indent="0" algn="just">
                  <a:buNone/>
                </a:pPr>
                <a:r>
                  <a:rPr lang="pt-BR" sz="1700" dirty="0"/>
                  <a:t>Se você retornar ao exemplo anterior, percebera que os itens “a” e “b” são frações equivalentes por representarem o mesmo significado ou o mesmo valor numérico.</a:t>
                </a:r>
              </a:p>
              <a:p>
                <a:pPr marL="0" indent="0" algn="just">
                  <a:buNone/>
                </a:pPr>
                <a:endParaRPr lang="pt-BR" sz="1700" dirty="0"/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sz="17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1700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sz="17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pt-BR" sz="1700" b="0" i="0" smtClean="0">
                          <a:latin typeface="Cambria Math" panose="02040503050406030204" pitchFamily="18" charset="0"/>
                        </a:rPr>
                        <m:t> =1/2=0,5</m:t>
                      </m:r>
                    </m:oMath>
                  </m:oMathPara>
                </a14:m>
                <a:endParaRPr lang="pt-BR" sz="1700" dirty="0"/>
              </a:p>
              <a:p>
                <a:pPr marL="0" indent="0" algn="just">
                  <a:buNone/>
                </a:pPr>
                <a:endParaRPr lang="pt-BR" sz="1700" dirty="0"/>
              </a:p>
              <a:p>
                <a:pPr marL="0" indent="0" algn="just"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pt-BR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sz="2000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pt-BR" sz="2000" b="0" i="0" smtClean="0">
                            <a:latin typeface="Cambria Math" panose="02040503050406030204" pitchFamily="18" charset="0"/>
                          </a:rPr>
                          <m:t>4 </m:t>
                        </m:r>
                      </m:den>
                    </m:f>
                  </m:oMath>
                </a14:m>
                <a:r>
                  <a:rPr lang="pt-BR" sz="1700" dirty="0"/>
                  <a:t>  = 2/4 = 0,5</a:t>
                </a:r>
              </a:p>
              <a:p>
                <a:pPr marL="0" indent="0" algn="just">
                  <a:buNone/>
                </a:pPr>
                <a:endParaRPr lang="pt-BR" sz="1700" dirty="0"/>
              </a:p>
              <a:p>
                <a:pPr marL="0" indent="0" algn="just">
                  <a:buNone/>
                </a:pPr>
                <a:endParaRPr lang="pt-BR" sz="1700" dirty="0"/>
              </a:p>
              <a:p>
                <a:pPr marL="0" indent="0" algn="just">
                  <a:buNone/>
                </a:pPr>
                <a:endParaRPr lang="pt-BR" sz="1700" dirty="0"/>
              </a:p>
            </p:txBody>
          </p:sp>
        </mc:Choice>
        <mc:Fallback xmlns="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5DD720DA-EF63-4F86-BFEB-5672A317A6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7227" y="1536375"/>
                <a:ext cx="9649408" cy="4351338"/>
              </a:xfrm>
              <a:blipFill>
                <a:blip r:embed="rId3"/>
                <a:stretch>
                  <a:fillRect l="-379" t="-980" r="-44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4491142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6CA8878C-81AF-4D6A-95F9-CD02158CE2ED}"/>
              </a:ext>
            </a:extLst>
          </p:cNvPr>
          <p:cNvSpPr/>
          <p:nvPr/>
        </p:nvSpPr>
        <p:spPr>
          <a:xfrm>
            <a:off x="10591921" y="0"/>
            <a:ext cx="982852" cy="6858000"/>
          </a:xfrm>
          <a:prstGeom prst="rect">
            <a:avLst/>
          </a:prstGeom>
          <a:solidFill>
            <a:srgbClr val="83C7E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pic>
        <p:nvPicPr>
          <p:cNvPr id="8" name="Picture 1" descr="LOGO_SENAI_BRANCO.png">
            <a:extLst>
              <a:ext uri="{FF2B5EF4-FFF2-40B4-BE49-F238E27FC236}">
                <a16:creationId xmlns:a16="http://schemas.microsoft.com/office/drawing/2014/main" id="{802D6EAB-F700-4DF9-860C-F38C4A2835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4735" y="6090867"/>
            <a:ext cx="857224" cy="593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DF2B37B-FDBF-4924-B7C5-517E15AF06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7227" y="210812"/>
            <a:ext cx="9649408" cy="1325563"/>
          </a:xfrm>
        </p:spPr>
        <p:txBody>
          <a:bodyPr/>
          <a:lstStyle/>
          <a:p>
            <a:r>
              <a:rPr lang="pt-BR" dirty="0"/>
              <a:t>Matemática para raciocínio lógico   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5DD720DA-EF63-4F86-BFEB-5672A317A69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17227" y="1536375"/>
                <a:ext cx="9649408" cy="4351338"/>
              </a:xfrm>
            </p:spPr>
            <p:txBody>
              <a:bodyPr>
                <a:noAutofit/>
              </a:bodyPr>
              <a:lstStyle/>
              <a:p>
                <a:pPr marL="0" indent="0" algn="just">
                  <a:buNone/>
                </a:pPr>
                <a:r>
                  <a:rPr lang="pt-BR" sz="1700" i="1" dirty="0"/>
                  <a:t>Classificação de Frações</a:t>
                </a:r>
              </a:p>
              <a:p>
                <a:pPr marL="0" indent="0" algn="just">
                  <a:buNone/>
                </a:pPr>
                <a:endParaRPr lang="pt-BR" sz="1700" dirty="0"/>
              </a:p>
              <a:p>
                <a:pPr marL="0" indent="0" algn="just">
                  <a:buNone/>
                </a:pPr>
                <a:r>
                  <a:rPr lang="pt-BR" sz="1700" dirty="0"/>
                  <a:t>As classificações podem acontecer de duas maneiras: próprias e impróprias</a:t>
                </a:r>
              </a:p>
              <a:p>
                <a:pPr marL="0" indent="0" algn="just">
                  <a:buNone/>
                </a:pPr>
                <a:r>
                  <a:rPr lang="pt-BR" sz="1700" dirty="0"/>
                  <a:t>As frações próprias são aquelas que possuem o módulo do seu valor numérico entre 0 e 1, ou seja, o numerador da fração deve ser menor ou igual ao denominador</a:t>
                </a:r>
              </a:p>
              <a:p>
                <a:pPr marL="0" indent="0" algn="just">
                  <a:buNone/>
                </a:pPr>
                <a:endParaRPr lang="pt-BR" sz="1700" dirty="0"/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sz="17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1700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sz="17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pt-BR" sz="1700" dirty="0"/>
              </a:p>
              <a:p>
                <a:pPr marL="0" indent="0" algn="just">
                  <a:buNone/>
                </a:pPr>
                <a:endParaRPr lang="pt-BR" sz="1700" dirty="0"/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sz="17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1700" b="0" i="0" smtClean="0">
                              <a:latin typeface="Cambria Math" panose="02040503050406030204" pitchFamily="18" charset="0"/>
                            </a:rPr>
                            <m:t>100</m:t>
                          </m:r>
                        </m:num>
                        <m:den>
                          <m:r>
                            <a:rPr lang="pt-BR" sz="1700" b="0" i="0" smtClean="0">
                              <a:latin typeface="Cambria Math" panose="02040503050406030204" pitchFamily="18" charset="0"/>
                            </a:rPr>
                            <m:t>100</m:t>
                          </m:r>
                        </m:den>
                      </m:f>
                    </m:oMath>
                  </m:oMathPara>
                </a14:m>
                <a:endParaRPr lang="pt-BR" sz="1700" dirty="0"/>
              </a:p>
              <a:p>
                <a:pPr marL="0" indent="0" algn="just">
                  <a:buNone/>
                </a:pPr>
                <a:endParaRPr lang="pt-BR" sz="1700" dirty="0"/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sz="17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1700" b="0" i="0" smtClean="0">
                              <a:latin typeface="Cambria Math" panose="02040503050406030204" pitchFamily="18" charset="0"/>
                            </a:rPr>
                            <m:t>?</m:t>
                          </m:r>
                        </m:num>
                        <m:den>
                          <m:r>
                            <a:rPr lang="pt-BR" sz="1700" b="0" i="0" smtClean="0">
                              <a:latin typeface="Cambria Math" panose="02040503050406030204" pitchFamily="18" charset="0"/>
                            </a:rPr>
                            <m:t>?</m:t>
                          </m:r>
                        </m:den>
                      </m:f>
                      <m:r>
                        <a:rPr lang="pt-BR" sz="1700" b="0" i="1" smtClean="0">
                          <a:latin typeface="Cambria Math" panose="02040503050406030204" pitchFamily="18" charset="0"/>
                        </a:rPr>
                        <m:t>=0,4</m:t>
                      </m:r>
                    </m:oMath>
                  </m:oMathPara>
                </a14:m>
                <a:endParaRPr lang="pt-BR" sz="1700" dirty="0"/>
              </a:p>
            </p:txBody>
          </p:sp>
        </mc:Choice>
        <mc:Fallback xmlns="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5DD720DA-EF63-4F86-BFEB-5672A317A6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7227" y="1536375"/>
                <a:ext cx="9649408" cy="4351338"/>
              </a:xfrm>
              <a:blipFill>
                <a:blip r:embed="rId3"/>
                <a:stretch>
                  <a:fillRect l="-379" t="-980" r="-44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95284857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6CA8878C-81AF-4D6A-95F9-CD02158CE2ED}"/>
              </a:ext>
            </a:extLst>
          </p:cNvPr>
          <p:cNvSpPr/>
          <p:nvPr/>
        </p:nvSpPr>
        <p:spPr>
          <a:xfrm>
            <a:off x="10591921" y="0"/>
            <a:ext cx="982852" cy="6858000"/>
          </a:xfrm>
          <a:prstGeom prst="rect">
            <a:avLst/>
          </a:prstGeom>
          <a:solidFill>
            <a:srgbClr val="83C7E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pic>
        <p:nvPicPr>
          <p:cNvPr id="8" name="Picture 1" descr="LOGO_SENAI_BRANCO.png">
            <a:extLst>
              <a:ext uri="{FF2B5EF4-FFF2-40B4-BE49-F238E27FC236}">
                <a16:creationId xmlns:a16="http://schemas.microsoft.com/office/drawing/2014/main" id="{802D6EAB-F700-4DF9-860C-F38C4A2835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4735" y="6090867"/>
            <a:ext cx="857224" cy="593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DF2B37B-FDBF-4924-B7C5-517E15AF06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7227" y="210812"/>
            <a:ext cx="9649408" cy="1325563"/>
          </a:xfrm>
        </p:spPr>
        <p:txBody>
          <a:bodyPr/>
          <a:lstStyle/>
          <a:p>
            <a:r>
              <a:rPr lang="pt-BR" dirty="0"/>
              <a:t>Matemática para raciocínio lógico    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DD720DA-EF63-4F86-BFEB-5672A317A6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7227" y="1536375"/>
            <a:ext cx="9649408" cy="4351338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pt-BR" sz="1700" i="1" dirty="0"/>
              <a:t>Classificação de Frações</a:t>
            </a:r>
          </a:p>
          <a:p>
            <a:pPr marL="0" indent="0" algn="just">
              <a:buNone/>
            </a:pPr>
            <a:endParaRPr lang="pt-BR" sz="1700" dirty="0"/>
          </a:p>
          <a:p>
            <a:pPr marL="0" indent="0" algn="just">
              <a:buNone/>
            </a:pPr>
            <a:r>
              <a:rPr lang="pt-BR" sz="1700" dirty="0"/>
              <a:t>As frações impróprias são aquelas que possuem o modulo do seu valor numérico maior que 1, portanto o numerador da fração deve ser maior que o denominador.</a:t>
            </a:r>
          </a:p>
          <a:p>
            <a:pPr marL="0" indent="0" algn="just">
              <a:buNone/>
            </a:pPr>
            <a:r>
              <a:rPr lang="pt-BR" sz="1700" dirty="0"/>
              <a:t>As frações impróprias conseguem representar uma parte maior que o todo. Observe:</a:t>
            </a:r>
          </a:p>
          <a:p>
            <a:pPr marL="0" indent="0" algn="just">
              <a:buNone/>
            </a:pPr>
            <a:endParaRPr lang="pt-BR" sz="1700" dirty="0"/>
          </a:p>
          <a:p>
            <a:pPr marL="0" indent="0" algn="just">
              <a:buNone/>
            </a:pPr>
            <a:endParaRPr lang="pt-BR" sz="1700" dirty="0"/>
          </a:p>
        </p:txBody>
      </p:sp>
      <p:pic>
        <p:nvPicPr>
          <p:cNvPr id="3074" name="Picture 2" descr="Jogo De Casa Simulação De Frutas E Vegetais Pizza Checherle Crianças  Pretend Cozinha Brinquedos Oc | Shopee Brasil">
            <a:extLst>
              <a:ext uri="{FF2B5EF4-FFF2-40B4-BE49-F238E27FC236}">
                <a16:creationId xmlns:a16="http://schemas.microsoft.com/office/drawing/2014/main" id="{8DC9608A-3F53-465B-A140-EC583AA51E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88" t="9195" r="9961" b="15698"/>
          <a:stretch/>
        </p:blipFill>
        <p:spPr bwMode="auto">
          <a:xfrm>
            <a:off x="483785" y="3568959"/>
            <a:ext cx="2883159" cy="2661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tângulo 4">
                <a:extLst>
                  <a:ext uri="{FF2B5EF4-FFF2-40B4-BE49-F238E27FC236}">
                    <a16:creationId xmlns:a16="http://schemas.microsoft.com/office/drawing/2014/main" id="{420E0F32-EB84-4DD5-BCAA-D94B3AC1F1CD}"/>
                  </a:ext>
                </a:extLst>
              </p:cNvPr>
              <p:cNvSpPr/>
              <p:nvPr/>
            </p:nvSpPr>
            <p:spPr>
              <a:xfrm>
                <a:off x="3692230" y="3312367"/>
                <a:ext cx="6574405" cy="3334821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pt-BR" sz="1500" dirty="0"/>
                  <a:t>Esta pizza foi dividida em 6 partes iguais.</a:t>
                </a:r>
              </a:p>
              <a:p>
                <a:r>
                  <a:rPr lang="pt-BR" sz="1500" dirty="0"/>
                  <a:t>1/6 de pizza representa 1 parte de 6 pedaços da pizza. Fração própria </a:t>
                </a:r>
              </a:p>
              <a:p>
                <a:r>
                  <a:rPr lang="pt-BR" sz="1500" dirty="0"/>
                  <a:t>6/6 de pizza representa 6 partes de 6 pedaços, a pizza inteira. Fração imprópria. </a:t>
                </a:r>
              </a:p>
              <a:p>
                <a:r>
                  <a:rPr lang="pt-BR" sz="1500" dirty="0"/>
                  <a:t>7/6 de pizza representa 7 partes de 6 pedaços. Uma pizza inteira mais 1 pedaço. Fração imprópria</a:t>
                </a:r>
              </a:p>
              <a:p>
                <a:r>
                  <a:rPr lang="pt-BR" sz="1500" dirty="0"/>
                  <a:t>12/6 de pizza representa 12 partes de 6 pedaços. Duas pizzas inteiras. Fração imprópria</a:t>
                </a:r>
              </a:p>
              <a:p>
                <a:r>
                  <a:rPr lang="pt-BR" sz="1500" dirty="0"/>
                  <a:t>Outros exemplos de frações impróprias: </a:t>
                </a:r>
              </a:p>
              <a:p>
                <a:endParaRPr lang="pt-BR" sz="1500" dirty="0"/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sz="15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1500" b="0" i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pt-BR" sz="15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pt-BR" sz="1500" b="0" i="0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m:rPr>
                          <m:sty m:val="p"/>
                        </m:rPr>
                        <a:rPr lang="pt-BR" sz="1500" b="0" i="0" smtClean="0">
                          <a:latin typeface="Cambria Math" panose="02040503050406030204" pitchFamily="18" charset="0"/>
                        </a:rPr>
                        <m:t>numerador</m:t>
                      </m:r>
                      <m:r>
                        <a:rPr lang="pt-BR" sz="15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pt-BR" sz="1500" b="0" i="0" smtClean="0">
                          <a:latin typeface="Cambria Math" panose="02040503050406030204" pitchFamily="18" charset="0"/>
                        </a:rPr>
                        <m:t>maior</m:t>
                      </m:r>
                      <m:r>
                        <a:rPr lang="pt-BR" sz="15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pt-BR" sz="1500" b="0" i="0" smtClean="0">
                          <a:latin typeface="Cambria Math" panose="02040503050406030204" pitchFamily="18" charset="0"/>
                        </a:rPr>
                        <m:t>que</m:t>
                      </m:r>
                      <m:r>
                        <a:rPr lang="pt-BR" sz="15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pt-BR" sz="1500" b="0" i="0" smtClean="0">
                          <a:latin typeface="Cambria Math" panose="02040503050406030204" pitchFamily="18" charset="0"/>
                        </a:rPr>
                        <m:t>o</m:t>
                      </m:r>
                      <m:r>
                        <a:rPr lang="pt-BR" sz="15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pt-BR" sz="1500" b="0" i="0" smtClean="0">
                          <a:latin typeface="Cambria Math" panose="02040503050406030204" pitchFamily="18" charset="0"/>
                        </a:rPr>
                        <m:t>denominador</m:t>
                      </m:r>
                      <m:r>
                        <a:rPr lang="pt-BR" sz="1500" b="0" i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pt-BR" sz="1500" b="0" i="0" dirty="0">
                  <a:latin typeface="Cambria Math" panose="02040503050406030204" pitchFamily="18" charset="0"/>
                </a:endParaRPr>
              </a:p>
              <a:p>
                <a:pPr marL="0" indent="0" algn="just">
                  <a:buNone/>
                </a:pPr>
                <a:endParaRPr lang="pt-BR" sz="1500" b="0" i="0" dirty="0">
                  <a:latin typeface="Cambria Math" panose="02040503050406030204" pitchFamily="18" charset="0"/>
                </a:endParaRPr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sz="15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1500" b="0" i="0" smtClean="0">
                              <a:latin typeface="Cambria Math" panose="02040503050406030204" pitchFamily="18" charset="0"/>
                            </a:rPr>
                            <m:t>?</m:t>
                          </m:r>
                        </m:num>
                        <m:den>
                          <m:r>
                            <a:rPr lang="pt-BR" sz="15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pt-BR" sz="1500" b="0" i="1" smtClean="0">
                          <a:latin typeface="Cambria Math" panose="02040503050406030204" pitchFamily="18" charset="0"/>
                        </a:rPr>
                        <m:t>=3   </m:t>
                      </m:r>
                      <m:r>
                        <a:rPr lang="pt-BR" sz="1500" b="0" i="1" smtClean="0">
                          <a:latin typeface="Cambria Math" panose="02040503050406030204" pitchFamily="18" charset="0"/>
                        </a:rPr>
                        <m:t>𝑟𝑒𝑠𝑢𝑙𝑡𝑎𝑑𝑜</m:t>
                      </m:r>
                      <m:r>
                        <a:rPr lang="pt-BR" sz="15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1500" b="0" i="1" smtClean="0">
                          <a:latin typeface="Cambria Math" panose="02040503050406030204" pitchFamily="18" charset="0"/>
                        </a:rPr>
                        <m:t>𝑑𝑎</m:t>
                      </m:r>
                      <m:r>
                        <a:rPr lang="pt-BR" sz="15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1500" b="0" i="1" smtClean="0">
                          <a:latin typeface="Cambria Math" panose="02040503050406030204" pitchFamily="18" charset="0"/>
                        </a:rPr>
                        <m:t>𝑑𝑖𝑣𝑖𝑠𝑎𝑜</m:t>
                      </m:r>
                      <m:r>
                        <a:rPr lang="pt-BR" sz="1500" b="0" i="1" smtClean="0">
                          <a:latin typeface="Cambria Math" panose="02040503050406030204" pitchFamily="18" charset="0"/>
                        </a:rPr>
                        <m:t> é </m:t>
                      </m:r>
                      <m:r>
                        <a:rPr lang="pt-BR" sz="1500" b="0" i="1" smtClean="0">
                          <a:latin typeface="Cambria Math" panose="02040503050406030204" pitchFamily="18" charset="0"/>
                        </a:rPr>
                        <m:t>𝑚𝑎𝑖𝑜𝑟</m:t>
                      </m:r>
                      <m:r>
                        <a:rPr lang="pt-BR" sz="15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1500" b="0" i="1" smtClean="0">
                          <a:latin typeface="Cambria Math" panose="02040503050406030204" pitchFamily="18" charset="0"/>
                        </a:rPr>
                        <m:t>𝑞𝑢𝑒</m:t>
                      </m:r>
                      <m:r>
                        <a:rPr lang="pt-BR" sz="1500" b="0" i="1" smtClean="0">
                          <a:latin typeface="Cambria Math" panose="02040503050406030204" pitchFamily="18" charset="0"/>
                        </a:rPr>
                        <m:t> 1</m:t>
                      </m:r>
                    </m:oMath>
                  </m:oMathPara>
                </a14:m>
                <a:endParaRPr lang="pt-BR" sz="1500" dirty="0"/>
              </a:p>
            </p:txBody>
          </p:sp>
        </mc:Choice>
        <mc:Fallback xmlns="">
          <p:sp>
            <p:nvSpPr>
              <p:cNvPr id="5" name="Retângulo 4">
                <a:extLst>
                  <a:ext uri="{FF2B5EF4-FFF2-40B4-BE49-F238E27FC236}">
                    <a16:creationId xmlns:a16="http://schemas.microsoft.com/office/drawing/2014/main" id="{420E0F32-EB84-4DD5-BCAA-D94B3AC1F1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2230" y="3312367"/>
                <a:ext cx="6574405" cy="3334821"/>
              </a:xfrm>
              <a:prstGeom prst="rect">
                <a:avLst/>
              </a:prstGeom>
              <a:blipFill>
                <a:blip r:embed="rId4"/>
                <a:stretch>
                  <a:fillRect l="-27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3085822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6CA8878C-81AF-4D6A-95F9-CD02158CE2ED}"/>
              </a:ext>
            </a:extLst>
          </p:cNvPr>
          <p:cNvSpPr/>
          <p:nvPr/>
        </p:nvSpPr>
        <p:spPr>
          <a:xfrm>
            <a:off x="10591921" y="0"/>
            <a:ext cx="982852" cy="6858000"/>
          </a:xfrm>
          <a:prstGeom prst="rect">
            <a:avLst/>
          </a:prstGeom>
          <a:solidFill>
            <a:srgbClr val="83C7E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pic>
        <p:nvPicPr>
          <p:cNvPr id="8" name="Picture 1" descr="LOGO_SENAI_BRANCO.png">
            <a:extLst>
              <a:ext uri="{FF2B5EF4-FFF2-40B4-BE49-F238E27FC236}">
                <a16:creationId xmlns:a16="http://schemas.microsoft.com/office/drawing/2014/main" id="{802D6EAB-F700-4DF9-860C-F38C4A2835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4735" y="6090867"/>
            <a:ext cx="857224" cy="593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DF2B37B-FDBF-4924-B7C5-517E15AF06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7227" y="210812"/>
            <a:ext cx="9649408" cy="1325563"/>
          </a:xfrm>
        </p:spPr>
        <p:txBody>
          <a:bodyPr/>
          <a:lstStyle/>
          <a:p>
            <a:r>
              <a:rPr lang="pt-BR" dirty="0"/>
              <a:t>Matemática para raciocínio lógico    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DD720DA-EF63-4F86-BFEB-5672A317A6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7227" y="1536375"/>
            <a:ext cx="9649408" cy="4351338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pt-BR" sz="1700" i="1" dirty="0"/>
              <a:t>Soma de Frações com o mesmo denominador </a:t>
            </a:r>
          </a:p>
          <a:p>
            <a:pPr marL="0" indent="0" algn="just">
              <a:buNone/>
            </a:pPr>
            <a:endParaRPr lang="pt-BR" sz="1700" dirty="0"/>
          </a:p>
          <a:p>
            <a:pPr marL="0" indent="0" algn="just">
              <a:buNone/>
            </a:pPr>
            <a:r>
              <a:rPr lang="pt-BR" sz="1700" dirty="0"/>
              <a:t>A soma das frações pode ser feita quando o denominador destas for igual. </a:t>
            </a:r>
          </a:p>
          <a:p>
            <a:pPr marL="0" indent="0" algn="just">
              <a:buNone/>
            </a:pPr>
            <a:r>
              <a:rPr lang="pt-BR" sz="1700" dirty="0"/>
              <a:t>O resultado da operação irá gerar uma nova fração cujo denominador será igual ao das frações somadas e o numerador será o resultado da soma dos numeradores.</a:t>
            </a:r>
          </a:p>
          <a:p>
            <a:pPr marL="0" indent="0" algn="just">
              <a:buNone/>
            </a:pPr>
            <a:endParaRPr lang="pt-BR" sz="1700" dirty="0"/>
          </a:p>
        </p:txBody>
      </p:sp>
      <p:pic>
        <p:nvPicPr>
          <p:cNvPr id="4098" name="Picture 2" descr="Desenho, esboço, pizza, seu, pedaços. Esboço, pizza, ilustração, pedaços,  vetorial, seu, design. | CanStock">
            <a:extLst>
              <a:ext uri="{FF2B5EF4-FFF2-40B4-BE49-F238E27FC236}">
                <a16:creationId xmlns:a16="http://schemas.microsoft.com/office/drawing/2014/main" id="{68BFEF18-7423-43F5-85B5-5F5CB29619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353" y="3429000"/>
            <a:ext cx="2874023" cy="2988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560C0E6D-5924-4AF3-8361-F099A19E1250}"/>
                  </a:ext>
                </a:extLst>
              </p:cNvPr>
              <p:cNvSpPr txBox="1"/>
              <p:nvPr/>
            </p:nvSpPr>
            <p:spPr>
              <a:xfrm>
                <a:off x="3800059" y="3429000"/>
                <a:ext cx="6729048" cy="40952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1500" dirty="0"/>
                  <a:t>Três amigos foram a pizzaria e pediram uma pizza de 8 fatias.</a:t>
                </a:r>
              </a:p>
              <a:p>
                <a:r>
                  <a:rPr lang="pt-BR" sz="1500" dirty="0"/>
                  <a:t>Joao comeu 2/8 da pizza</a:t>
                </a:r>
              </a:p>
              <a:p>
                <a:r>
                  <a:rPr lang="pt-BR" sz="1500" dirty="0"/>
                  <a:t>Pedro comeu 3/8 da pizza</a:t>
                </a:r>
              </a:p>
              <a:p>
                <a:r>
                  <a:rPr lang="pt-BR" sz="1500" dirty="0"/>
                  <a:t>Maria comeu 1/8 da pizza</a:t>
                </a:r>
              </a:p>
              <a:p>
                <a:r>
                  <a:rPr lang="pt-BR" sz="1500" dirty="0"/>
                  <a:t>Qual percentual de pizza foi comido e quantos pedaços de pizza sobraram?</a:t>
                </a:r>
              </a:p>
              <a:p>
                <a:endParaRPr lang="pt-BR" sz="1500" dirty="0"/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pt-BR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pt-BR" sz="2000">
                            <a:latin typeface="Cambria Math" panose="02040503050406030204" pitchFamily="18" charset="0"/>
                          </a:rPr>
                          <m:t>8</m:t>
                        </m:r>
                      </m:den>
                    </m:f>
                  </m:oMath>
                </a14:m>
                <a:r>
                  <a:rPr lang="pt-BR" sz="2000" dirty="0"/>
                  <a:t> </a:t>
                </a:r>
                <a14:m>
                  <m:oMath xmlns:m="http://schemas.openxmlformats.org/officeDocument/2006/math">
                    <m:r>
                      <a:rPr lang="pt-BR" sz="2000" b="0" i="0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pt-BR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pt-BR" sz="2000">
                            <a:latin typeface="Cambria Math" panose="02040503050406030204" pitchFamily="18" charset="0"/>
                          </a:rPr>
                          <m:t>8</m:t>
                        </m:r>
                      </m:den>
                    </m:f>
                  </m:oMath>
                </a14:m>
                <a:r>
                  <a:rPr lang="pt-BR" sz="2000" dirty="0"/>
                  <a:t> 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pt-BR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pt-BR" sz="2000">
                            <a:latin typeface="Cambria Math" panose="02040503050406030204" pitchFamily="18" charset="0"/>
                          </a:rPr>
                          <m:t>8</m:t>
                        </m:r>
                      </m:den>
                    </m:f>
                  </m:oMath>
                </a14:m>
                <a:r>
                  <a:rPr lang="pt-BR" sz="2000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pt-BR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+3+1</m:t>
                        </m:r>
                      </m:num>
                      <m:den>
                        <m:r>
                          <a:rPr lang="pt-BR" sz="2000">
                            <a:latin typeface="Cambria Math" panose="02040503050406030204" pitchFamily="18" charset="0"/>
                          </a:rPr>
                          <m:t>8</m:t>
                        </m:r>
                      </m:den>
                    </m:f>
                  </m:oMath>
                </a14:m>
                <a:r>
                  <a:rPr lang="pt-BR" sz="2000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pt-BR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num>
                      <m:den>
                        <m:r>
                          <a:rPr lang="pt-BR" sz="2000">
                            <a:latin typeface="Cambria Math" panose="02040503050406030204" pitchFamily="18" charset="0"/>
                          </a:rPr>
                          <m:t>8</m:t>
                        </m:r>
                      </m:den>
                    </m:f>
                  </m:oMath>
                </a14:m>
                <a:endParaRPr lang="pt-BR" sz="2000" dirty="0"/>
              </a:p>
              <a:p>
                <a:endParaRPr lang="pt-BR" sz="2000" dirty="0"/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pt-BR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num>
                      <m:den>
                        <m:r>
                          <a:rPr lang="pt-BR" sz="2000">
                            <a:latin typeface="Cambria Math" panose="02040503050406030204" pitchFamily="18" charset="0"/>
                          </a:rPr>
                          <m:t>8</m:t>
                        </m:r>
                      </m:den>
                    </m:f>
                  </m:oMath>
                </a14:m>
                <a:r>
                  <a:rPr lang="pt-BR" sz="2000" dirty="0"/>
                  <a:t> = 0,75. </a:t>
                </a:r>
                <a:r>
                  <a:rPr lang="pt-BR" sz="1500" dirty="0"/>
                  <a:t>(0,75 é o mesmo que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pt-BR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75</m:t>
                        </m:r>
                      </m:num>
                      <m:den>
                        <m:r>
                          <a:rPr lang="pt-BR" sz="2000" b="0" i="0" smtClean="0">
                            <a:latin typeface="Cambria Math" panose="02040503050406030204" pitchFamily="18" charset="0"/>
                          </a:rPr>
                          <m:t>100</m:t>
                        </m:r>
                      </m:den>
                    </m:f>
                  </m:oMath>
                </a14:m>
                <a:r>
                  <a:rPr lang="pt-BR" sz="2000" dirty="0"/>
                  <a:t> = </a:t>
                </a:r>
                <a:r>
                  <a:rPr lang="pt-BR" sz="1500" dirty="0"/>
                  <a:t>75%)</a:t>
                </a:r>
              </a:p>
              <a:p>
                <a:endParaRPr lang="pt-BR" sz="1500" dirty="0"/>
              </a:p>
              <a:p>
                <a:r>
                  <a:rPr lang="pt-BR" sz="1500" dirty="0" err="1"/>
                  <a:t>Voce</a:t>
                </a:r>
                <a:r>
                  <a:rPr lang="pt-BR" sz="1500" dirty="0"/>
                  <a:t> sabe que o total de consumo foram 6 pedaços de 8, portanto, sobraram 2 pedaços </a:t>
                </a:r>
              </a:p>
              <a:p>
                <a:endParaRPr lang="pt-BR" sz="1500" dirty="0"/>
              </a:p>
              <a:p>
                <a:endParaRPr lang="pt-BR" sz="1500" dirty="0"/>
              </a:p>
              <a:p>
                <a:endParaRPr lang="pt-BR" dirty="0"/>
              </a:p>
            </p:txBody>
          </p:sp>
        </mc:Choice>
        <mc:Fallback xmlns=""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560C0E6D-5924-4AF3-8361-F099A19E12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0059" y="3429000"/>
                <a:ext cx="6729048" cy="4095224"/>
              </a:xfrm>
              <a:prstGeom prst="rect">
                <a:avLst/>
              </a:prstGeom>
              <a:blipFill>
                <a:blip r:embed="rId4"/>
                <a:stretch>
                  <a:fillRect l="-362" t="-44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59079850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6CA8878C-81AF-4D6A-95F9-CD02158CE2ED}"/>
              </a:ext>
            </a:extLst>
          </p:cNvPr>
          <p:cNvSpPr/>
          <p:nvPr/>
        </p:nvSpPr>
        <p:spPr>
          <a:xfrm>
            <a:off x="10591921" y="0"/>
            <a:ext cx="982852" cy="6858000"/>
          </a:xfrm>
          <a:prstGeom prst="rect">
            <a:avLst/>
          </a:prstGeom>
          <a:solidFill>
            <a:srgbClr val="83C7E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pic>
        <p:nvPicPr>
          <p:cNvPr id="8" name="Picture 1" descr="LOGO_SENAI_BRANCO.png">
            <a:extLst>
              <a:ext uri="{FF2B5EF4-FFF2-40B4-BE49-F238E27FC236}">
                <a16:creationId xmlns:a16="http://schemas.microsoft.com/office/drawing/2014/main" id="{802D6EAB-F700-4DF9-860C-F38C4A2835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4735" y="6090867"/>
            <a:ext cx="857224" cy="593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DF2B37B-FDBF-4924-B7C5-517E15AF06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7227" y="210812"/>
            <a:ext cx="9649408" cy="1325563"/>
          </a:xfrm>
        </p:spPr>
        <p:txBody>
          <a:bodyPr/>
          <a:lstStyle/>
          <a:p>
            <a:r>
              <a:rPr lang="pt-BR" dirty="0"/>
              <a:t>Matemática para raciocínio lógico    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DD720DA-EF63-4F86-BFEB-5672A317A6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7227" y="1536375"/>
            <a:ext cx="9649408" cy="4351338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pt-BR" sz="1700" i="1" dirty="0"/>
              <a:t>Soma de Frações com denominadores diferentes  </a:t>
            </a:r>
          </a:p>
          <a:p>
            <a:pPr marL="0" indent="0" algn="just">
              <a:buNone/>
            </a:pPr>
            <a:endParaRPr lang="pt-BR" sz="1700" dirty="0"/>
          </a:p>
          <a:p>
            <a:pPr marL="0" indent="0" algn="just">
              <a:buNone/>
            </a:pPr>
            <a:r>
              <a:rPr lang="pt-BR" sz="1700" dirty="0"/>
              <a:t>Se o denominadores das frações a serem somadas forem diferentes, você terá que utilizar frações equivalentes para deixá-las com o mesmo denominador e, assim, aplicar o método da soma de frações de mesmo denominador.</a:t>
            </a:r>
          </a:p>
          <a:p>
            <a:pPr marL="0" indent="0" algn="just">
              <a:buNone/>
            </a:pPr>
            <a:r>
              <a:rPr lang="pt-BR" sz="1700" dirty="0"/>
              <a:t>Para você conseguir frações equivalentes que possuam o mesmo denominador, precisa realizar o mínimo multiplicador comum (M.M.C) entre os denominadores das frações a serem somadas. </a:t>
            </a:r>
          </a:p>
          <a:p>
            <a:pPr marL="0" indent="0" algn="just">
              <a:buNone/>
            </a:pPr>
            <a:endParaRPr lang="pt-BR" sz="1700" dirty="0"/>
          </a:p>
          <a:p>
            <a:pPr marL="0" indent="0" algn="just">
              <a:buNone/>
            </a:pPr>
            <a:r>
              <a:rPr lang="pt-BR" sz="1700" dirty="0"/>
              <a:t>M.M.C – é um valor extraído de dois ou mais valores. O resultado calculado faz referência ao menor valor que todos os números utilizados para cálculo consigam realizar numa divisão </a:t>
            </a:r>
          </a:p>
        </p:txBody>
      </p:sp>
    </p:spTree>
    <p:extLst>
      <p:ext uri="{BB962C8B-B14F-4D97-AF65-F5344CB8AC3E}">
        <p14:creationId xmlns:p14="http://schemas.microsoft.com/office/powerpoint/2010/main" val="4042381276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6CA8878C-81AF-4D6A-95F9-CD02158CE2ED}"/>
              </a:ext>
            </a:extLst>
          </p:cNvPr>
          <p:cNvSpPr/>
          <p:nvPr/>
        </p:nvSpPr>
        <p:spPr>
          <a:xfrm>
            <a:off x="10591921" y="0"/>
            <a:ext cx="982852" cy="6858000"/>
          </a:xfrm>
          <a:prstGeom prst="rect">
            <a:avLst/>
          </a:prstGeom>
          <a:solidFill>
            <a:srgbClr val="83C7E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pic>
        <p:nvPicPr>
          <p:cNvPr id="8" name="Picture 1" descr="LOGO_SENAI_BRANCO.png">
            <a:extLst>
              <a:ext uri="{FF2B5EF4-FFF2-40B4-BE49-F238E27FC236}">
                <a16:creationId xmlns:a16="http://schemas.microsoft.com/office/drawing/2014/main" id="{802D6EAB-F700-4DF9-860C-F38C4A2835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4735" y="6090867"/>
            <a:ext cx="857224" cy="593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DF2B37B-FDBF-4924-B7C5-517E15AF06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7227" y="210812"/>
            <a:ext cx="9649408" cy="1325563"/>
          </a:xfrm>
        </p:spPr>
        <p:txBody>
          <a:bodyPr/>
          <a:lstStyle/>
          <a:p>
            <a:r>
              <a:rPr lang="pt-BR" dirty="0"/>
              <a:t>Matemática para raciocínio lógico    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DD720DA-EF63-4F86-BFEB-5672A317A6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7227" y="1536375"/>
            <a:ext cx="9649408" cy="4351338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pt-BR" sz="1700" i="1" dirty="0"/>
              <a:t>Soma de Frações com denominadores diferentes  </a:t>
            </a:r>
          </a:p>
          <a:p>
            <a:pPr marL="0" indent="0" algn="just">
              <a:buNone/>
            </a:pPr>
            <a:endParaRPr lang="pt-BR" sz="1700" dirty="0"/>
          </a:p>
          <a:p>
            <a:pPr marL="0" indent="0" algn="just">
              <a:buNone/>
            </a:pPr>
            <a:r>
              <a:rPr lang="pt-BR" sz="1700" dirty="0" err="1"/>
              <a:t>Voce</a:t>
            </a:r>
            <a:r>
              <a:rPr lang="pt-BR" sz="1700" dirty="0"/>
              <a:t> sabe como resolver a fração correspondente a soma 3/5 + 2/3 = </a:t>
            </a:r>
          </a:p>
          <a:p>
            <a:pPr marL="0" indent="0" algn="just">
              <a:buNone/>
            </a:pPr>
            <a:endParaRPr lang="pt-BR" sz="1700" dirty="0"/>
          </a:p>
          <a:p>
            <a:pPr marL="0" indent="0" algn="just">
              <a:buNone/>
            </a:pPr>
            <a:r>
              <a:rPr lang="pt-BR" sz="1700" dirty="0"/>
              <a:t>Para resolver a soma é preciso achar o M.M.C</a:t>
            </a:r>
          </a:p>
          <a:p>
            <a:pPr marL="0" indent="0" algn="just">
              <a:buNone/>
            </a:pPr>
            <a:endParaRPr lang="pt-BR" sz="1700" dirty="0"/>
          </a:p>
          <a:p>
            <a:pPr marL="0" indent="0" algn="just">
              <a:buNone/>
            </a:pPr>
            <a:endParaRPr lang="pt-BR" sz="1700" dirty="0"/>
          </a:p>
          <a:p>
            <a:pPr marL="0" indent="0" algn="just">
              <a:buNone/>
            </a:pPr>
            <a:endParaRPr lang="pt-BR" sz="1700" dirty="0"/>
          </a:p>
          <a:p>
            <a:pPr marL="0" indent="0" algn="just">
              <a:buNone/>
            </a:pPr>
            <a:endParaRPr lang="pt-BR" sz="1700" dirty="0"/>
          </a:p>
        </p:txBody>
      </p:sp>
    </p:spTree>
    <p:extLst>
      <p:ext uri="{BB962C8B-B14F-4D97-AF65-F5344CB8AC3E}">
        <p14:creationId xmlns:p14="http://schemas.microsoft.com/office/powerpoint/2010/main" val="2520081352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6CA8878C-81AF-4D6A-95F9-CD02158CE2ED}"/>
              </a:ext>
            </a:extLst>
          </p:cNvPr>
          <p:cNvSpPr/>
          <p:nvPr/>
        </p:nvSpPr>
        <p:spPr>
          <a:xfrm>
            <a:off x="10591921" y="0"/>
            <a:ext cx="982852" cy="6858000"/>
          </a:xfrm>
          <a:prstGeom prst="rect">
            <a:avLst/>
          </a:prstGeom>
          <a:solidFill>
            <a:srgbClr val="83C7E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pic>
        <p:nvPicPr>
          <p:cNvPr id="8" name="Picture 1" descr="LOGO_SENAI_BRANCO.png">
            <a:extLst>
              <a:ext uri="{FF2B5EF4-FFF2-40B4-BE49-F238E27FC236}">
                <a16:creationId xmlns:a16="http://schemas.microsoft.com/office/drawing/2014/main" id="{802D6EAB-F700-4DF9-860C-F38C4A2835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4735" y="6090867"/>
            <a:ext cx="857224" cy="593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DF2B37B-FDBF-4924-B7C5-517E15AF06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7227" y="210812"/>
            <a:ext cx="9649408" cy="1325563"/>
          </a:xfrm>
        </p:spPr>
        <p:txBody>
          <a:bodyPr/>
          <a:lstStyle/>
          <a:p>
            <a:r>
              <a:rPr lang="pt-BR" dirty="0"/>
              <a:t>Matemática para raciocínio lógico   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5DD720DA-EF63-4F86-BFEB-5672A317A69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17227" y="1536375"/>
                <a:ext cx="9649408" cy="4351338"/>
              </a:xfrm>
            </p:spPr>
            <p:txBody>
              <a:bodyPr>
                <a:noAutofit/>
              </a:bodyPr>
              <a:lstStyle/>
              <a:p>
                <a:pPr marL="0" indent="0" algn="just">
                  <a:buNone/>
                </a:pPr>
                <a:r>
                  <a:rPr lang="pt-BR" sz="1700" i="1" dirty="0"/>
                  <a:t>Soma de Frações com denominadores diferentes  </a:t>
                </a:r>
              </a:p>
              <a:p>
                <a:pPr marL="0" indent="0" algn="just">
                  <a:buNone/>
                </a:pPr>
                <a:endParaRPr lang="pt-BR" sz="1700" dirty="0"/>
              </a:p>
              <a:p>
                <a:pPr marL="0" indent="0" algn="just">
                  <a:buNone/>
                </a:pPr>
                <a:r>
                  <a:rPr lang="pt-BR" sz="1700" dirty="0" err="1"/>
                  <a:t>Voce</a:t>
                </a:r>
                <a:r>
                  <a:rPr lang="pt-BR" sz="1700" dirty="0"/>
                  <a:t> sabe como resolver a fração correspondente a soma 3/5 + 2/3 = </a:t>
                </a:r>
              </a:p>
              <a:p>
                <a:pPr marL="0" indent="0" algn="just">
                  <a:buNone/>
                </a:pPr>
                <a:endParaRPr lang="pt-BR" sz="1700" dirty="0"/>
              </a:p>
              <a:p>
                <a:pPr marL="0" indent="0" algn="just">
                  <a:buNone/>
                </a:pPr>
                <a:r>
                  <a:rPr lang="pt-BR" sz="1700" dirty="0"/>
                  <a:t>Para resolver a soma é preciso achar o M.M.C</a:t>
                </a:r>
              </a:p>
              <a:p>
                <a:pPr marL="0" indent="0" algn="just">
                  <a:buNone/>
                </a:pPr>
                <a:endParaRPr lang="pt-BR" sz="1700" dirty="0"/>
              </a:p>
              <a:p>
                <a:pPr marL="0" indent="0" algn="just">
                  <a:buNone/>
                </a:pPr>
                <a:r>
                  <a:rPr lang="pt-BR" sz="1700" dirty="0"/>
                  <a:t>5,3   3</a:t>
                </a:r>
              </a:p>
              <a:p>
                <a:pPr marL="0" indent="0" algn="just">
                  <a:buNone/>
                </a:pPr>
                <a:r>
                  <a:rPr lang="pt-BR" sz="1700" dirty="0"/>
                  <a:t>5,1   5</a:t>
                </a:r>
              </a:p>
              <a:p>
                <a:pPr marL="0" indent="0" algn="just">
                  <a:buNone/>
                </a:pPr>
                <a:r>
                  <a:rPr lang="pt-BR" sz="1700" dirty="0"/>
                  <a:t>1,1   3 x 5 = 15</a:t>
                </a:r>
              </a:p>
              <a:p>
                <a:pPr marL="0" indent="0" algn="just">
                  <a:buNone/>
                </a:pPr>
                <a:endParaRPr lang="pt-BR" sz="1700" dirty="0"/>
              </a:p>
              <a:p>
                <a:pPr marL="0" indent="0" algn="just"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pt-BR" sz="17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sz="17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pt-BR" sz="1700" b="0" i="1" smtClean="0">
                            <a:latin typeface="Cambria Math" panose="02040503050406030204" pitchFamily="18" charset="0"/>
                          </a:rPr>
                          <m:t>15</m:t>
                        </m:r>
                      </m:den>
                    </m:f>
                  </m:oMath>
                </a14:m>
                <a:r>
                  <a:rPr lang="pt-BR" sz="1700" dirty="0"/>
                  <a:t>  +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pt-BR" sz="17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sz="17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pt-BR" sz="1700" b="0" i="1" smtClean="0">
                            <a:latin typeface="Cambria Math" panose="02040503050406030204" pitchFamily="18" charset="0"/>
                          </a:rPr>
                          <m:t>15</m:t>
                        </m:r>
                      </m:den>
                    </m:f>
                  </m:oMath>
                </a14:m>
                <a:r>
                  <a:rPr lang="pt-BR" sz="1700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pt-BR" sz="17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sz="1700" b="0" i="0" smtClean="0">
                            <a:latin typeface="Cambria Math" panose="02040503050406030204" pitchFamily="18" charset="0"/>
                          </a:rPr>
                          <m:t>?</m:t>
                        </m:r>
                      </m:num>
                      <m:den>
                        <m:r>
                          <a:rPr lang="pt-BR" sz="1700" b="0" i="0" smtClean="0">
                            <a:latin typeface="Cambria Math" panose="02040503050406030204" pitchFamily="18" charset="0"/>
                          </a:rPr>
                          <m:t>15</m:t>
                        </m:r>
                      </m:den>
                    </m:f>
                  </m:oMath>
                </a14:m>
                <a:endParaRPr lang="pt-BR" sz="1700" dirty="0"/>
              </a:p>
              <a:p>
                <a:pPr marL="0" indent="0" algn="just">
                  <a:buNone/>
                </a:pPr>
                <a:endParaRPr lang="pt-BR" sz="1700" dirty="0"/>
              </a:p>
              <a:p>
                <a:pPr marL="0" indent="0" algn="just">
                  <a:buNone/>
                </a:pPr>
                <a:endParaRPr lang="pt-BR" sz="1700" dirty="0"/>
              </a:p>
              <a:p>
                <a:pPr marL="0" indent="0" algn="just">
                  <a:buNone/>
                </a:pPr>
                <a:endParaRPr lang="pt-BR" sz="1700" dirty="0"/>
              </a:p>
            </p:txBody>
          </p:sp>
        </mc:Choice>
        <mc:Fallback xmlns="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5DD720DA-EF63-4F86-BFEB-5672A317A6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7227" y="1536375"/>
                <a:ext cx="9649408" cy="4351338"/>
              </a:xfrm>
              <a:blipFill>
                <a:blip r:embed="rId3"/>
                <a:stretch>
                  <a:fillRect l="-379" t="-98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E8F723C0-1222-4A10-848F-62E6F793CB7D}"/>
              </a:ext>
            </a:extLst>
          </p:cNvPr>
          <p:cNvCxnSpPr>
            <a:cxnSpLocks/>
          </p:cNvCxnSpPr>
          <p:nvPr/>
        </p:nvCxnSpPr>
        <p:spPr>
          <a:xfrm>
            <a:off x="1035698" y="3713584"/>
            <a:ext cx="0" cy="103569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A785CD08-C9E1-4F8E-BADD-41F01E451E92}"/>
              </a:ext>
            </a:extLst>
          </p:cNvPr>
          <p:cNvCxnSpPr>
            <a:cxnSpLocks/>
          </p:cNvCxnSpPr>
          <p:nvPr/>
        </p:nvCxnSpPr>
        <p:spPr>
          <a:xfrm>
            <a:off x="1035698" y="4397829"/>
            <a:ext cx="111967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tângulo 11">
                <a:extLst>
                  <a:ext uri="{FF2B5EF4-FFF2-40B4-BE49-F238E27FC236}">
                    <a16:creationId xmlns:a16="http://schemas.microsoft.com/office/drawing/2014/main" id="{D7514236-2C04-49EC-A1CA-24059958BC08}"/>
                  </a:ext>
                </a:extLst>
              </p:cNvPr>
              <p:cNvSpPr/>
              <p:nvPr/>
            </p:nvSpPr>
            <p:spPr>
              <a:xfrm>
                <a:off x="3900196" y="3429001"/>
                <a:ext cx="6429244" cy="3218178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pt-BR" sz="1500" dirty="0"/>
                  <a:t>Para o calculo dos novos numeradores, você deve seguir os seguintes passos: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pt-BR" sz="1500" dirty="0"/>
                  <a:t>Dividir o novo denominador (15) pelo antigo (5).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pt-BR" sz="15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sz="1500" b="0" i="0" smtClean="0">
                            <a:latin typeface="Cambria Math" panose="02040503050406030204" pitchFamily="18" charset="0"/>
                          </a:rPr>
                          <m:t>15</m:t>
                        </m:r>
                      </m:num>
                      <m:den>
                        <m:r>
                          <a:rPr lang="pt-BR" sz="1500" b="0" i="0" smtClean="0">
                            <a:latin typeface="Cambria Math" panose="02040503050406030204" pitchFamily="18" charset="0"/>
                          </a:rPr>
                          <m:t>5</m:t>
                        </m:r>
                      </m:den>
                    </m:f>
                    <m:r>
                      <a:rPr lang="pt-BR" sz="1500" b="0" i="1" smtClean="0">
                        <a:latin typeface="Cambria Math" panose="02040503050406030204" pitchFamily="18" charset="0"/>
                      </a:rPr>
                      <m:t>=3 </m:t>
                    </m:r>
                  </m:oMath>
                </a14:m>
                <a:endParaRPr lang="pt-BR" sz="1500" b="0" dirty="0"/>
              </a:p>
              <a:p>
                <a:r>
                  <a:rPr lang="pt-BR" sz="1500" dirty="0"/>
                  <a:t>Com o resultado da divisão, multiplicar pelo antigo numerador. 3.3 = 9.</a:t>
                </a:r>
              </a:p>
              <a:p>
                <a:r>
                  <a:rPr lang="pt-BR" sz="1500" dirty="0"/>
                  <a:t>Aplicando a segundo fração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pt-BR" sz="1500" dirty="0"/>
                  <a:t>Dividir o novo denominador (15) pelo antigo (3).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pt-BR" sz="15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sz="1500" b="0" i="0" smtClean="0">
                            <a:latin typeface="Cambria Math" panose="02040503050406030204" pitchFamily="18" charset="0"/>
                          </a:rPr>
                          <m:t>15</m:t>
                        </m:r>
                      </m:num>
                      <m:den>
                        <m:r>
                          <a:rPr lang="pt-BR" sz="1500" b="0" i="0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pt-BR" sz="1500" b="0" i="1" smtClean="0"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endParaRPr lang="pt-BR" sz="15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pt-BR" sz="1500" dirty="0"/>
                  <a:t>Com o resultado anterior, multiplicar pelo antigo numerador.</a:t>
                </a:r>
              </a:p>
              <a:p>
                <a:endParaRPr lang="pt-BR" sz="1500" dirty="0"/>
              </a:p>
              <a:p>
                <a:r>
                  <a:rPr lang="pt-BR" sz="1500" dirty="0"/>
                  <a:t>Portanto,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pt-BR" sz="1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sz="16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pt-BR" sz="1600" b="0" i="0" smtClean="0">
                            <a:latin typeface="Cambria Math" panose="02040503050406030204" pitchFamily="18" charset="0"/>
                          </a:rPr>
                          <m:t>5</m:t>
                        </m:r>
                      </m:den>
                    </m:f>
                    <m:r>
                      <a:rPr lang="pt-BR" sz="16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pt-BR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sz="1600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pt-BR" sz="1600" b="0" i="0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pt-BR" sz="16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BR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sz="1600" b="0" i="0" smtClean="0">
                            <a:latin typeface="Cambria Math" panose="02040503050406030204" pitchFamily="18" charset="0"/>
                          </a:rPr>
                          <m:t>9</m:t>
                        </m:r>
                      </m:num>
                      <m:den>
                        <m:r>
                          <a:rPr lang="pt-BR" sz="1600" b="0" i="0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pt-BR" sz="1600">
                            <a:latin typeface="Cambria Math" panose="02040503050406030204" pitchFamily="18" charset="0"/>
                          </a:rPr>
                          <m:t>5</m:t>
                        </m:r>
                      </m:den>
                    </m:f>
                  </m:oMath>
                </a14:m>
                <a:r>
                  <a:rPr lang="pt-BR" sz="1500" dirty="0"/>
                  <a:t> 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pt-BR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sz="1600" b="0" i="0" smtClean="0">
                            <a:latin typeface="Cambria Math" panose="02040503050406030204" pitchFamily="18" charset="0"/>
                          </a:rPr>
                          <m:t>10</m:t>
                        </m:r>
                      </m:num>
                      <m:den>
                        <m:r>
                          <a:rPr lang="pt-BR" sz="1600" b="0" i="0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pt-BR" sz="1600">
                            <a:latin typeface="Cambria Math" panose="02040503050406030204" pitchFamily="18" charset="0"/>
                          </a:rPr>
                          <m:t>5</m:t>
                        </m:r>
                      </m:den>
                    </m:f>
                  </m:oMath>
                </a14:m>
                <a:r>
                  <a:rPr lang="pt-BR" sz="1600" i="1" dirty="0">
                    <a:latin typeface="Cambria Math" panose="02040503050406030204" pitchFamily="18" charset="0"/>
                  </a:rPr>
                  <a:t> </a:t>
                </a:r>
              </a:p>
              <a:p>
                <a:r>
                  <a:rPr lang="pt-BR" sz="1800" dirty="0"/>
                  <a:t>     </a:t>
                </a:r>
              </a:p>
              <a:p>
                <a:r>
                  <a:rPr lang="pt-BR" dirty="0"/>
                  <a:t>            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pt-BR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sz="1800" b="0" i="0" smtClean="0">
                            <a:latin typeface="Cambria Math" panose="02040503050406030204" pitchFamily="18" charset="0"/>
                          </a:rPr>
                          <m:t>9+10</m:t>
                        </m:r>
                      </m:num>
                      <m:den>
                        <m:r>
                          <a:rPr lang="pt-BR" sz="1800" b="0" i="0" smtClean="0">
                            <a:latin typeface="Cambria Math" panose="02040503050406030204" pitchFamily="18" charset="0"/>
                          </a:rPr>
                          <m:t>15</m:t>
                        </m:r>
                      </m:den>
                    </m:f>
                    <m:r>
                      <a:rPr lang="pt-BR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9</m:t>
                        </m:r>
                      </m:num>
                      <m:den>
                        <m:r>
                          <a:rPr lang="pt-BR" b="0" i="0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pt-BR">
                            <a:latin typeface="Cambria Math" panose="02040503050406030204" pitchFamily="18" charset="0"/>
                          </a:rPr>
                          <m:t>5</m:t>
                        </m:r>
                      </m:den>
                    </m:f>
                  </m:oMath>
                </a14:m>
                <a:endParaRPr lang="pt-BR" dirty="0"/>
              </a:p>
            </p:txBody>
          </p:sp>
        </mc:Choice>
        <mc:Fallback xmlns="">
          <p:sp>
            <p:nvSpPr>
              <p:cNvPr id="12" name="Retângulo 11">
                <a:extLst>
                  <a:ext uri="{FF2B5EF4-FFF2-40B4-BE49-F238E27FC236}">
                    <a16:creationId xmlns:a16="http://schemas.microsoft.com/office/drawing/2014/main" id="{D7514236-2C04-49EC-A1CA-24059958BC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0196" y="3429001"/>
                <a:ext cx="6429244" cy="3218178"/>
              </a:xfrm>
              <a:prstGeom prst="rect">
                <a:avLst/>
              </a:prstGeom>
              <a:blipFill>
                <a:blip r:embed="rId4"/>
                <a:stretch>
                  <a:fillRect l="-28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8814297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6CA8878C-81AF-4D6A-95F9-CD02158CE2ED}"/>
              </a:ext>
            </a:extLst>
          </p:cNvPr>
          <p:cNvSpPr/>
          <p:nvPr/>
        </p:nvSpPr>
        <p:spPr>
          <a:xfrm>
            <a:off x="10591921" y="0"/>
            <a:ext cx="982852" cy="6858000"/>
          </a:xfrm>
          <a:prstGeom prst="rect">
            <a:avLst/>
          </a:prstGeom>
          <a:solidFill>
            <a:srgbClr val="83C7E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pic>
        <p:nvPicPr>
          <p:cNvPr id="8" name="Picture 1" descr="LOGO_SENAI_BRANCO.png">
            <a:extLst>
              <a:ext uri="{FF2B5EF4-FFF2-40B4-BE49-F238E27FC236}">
                <a16:creationId xmlns:a16="http://schemas.microsoft.com/office/drawing/2014/main" id="{802D6EAB-F700-4DF9-860C-F38C4A2835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4735" y="6090867"/>
            <a:ext cx="857224" cy="593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DF2B37B-FDBF-4924-B7C5-517E15AF06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7227" y="210812"/>
            <a:ext cx="9649408" cy="1325563"/>
          </a:xfrm>
        </p:spPr>
        <p:txBody>
          <a:bodyPr/>
          <a:lstStyle/>
          <a:p>
            <a:r>
              <a:rPr lang="pt-BR" dirty="0"/>
              <a:t>Matemática para raciocínio lógico   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5DD720DA-EF63-4F86-BFEB-5672A317A69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17227" y="1536375"/>
                <a:ext cx="9649408" cy="4351338"/>
              </a:xfrm>
            </p:spPr>
            <p:txBody>
              <a:bodyPr>
                <a:noAutofit/>
              </a:bodyPr>
              <a:lstStyle/>
              <a:p>
                <a:pPr marL="0" indent="0" algn="just">
                  <a:buNone/>
                </a:pPr>
                <a:r>
                  <a:rPr lang="pt-BR" sz="1700" i="1" dirty="0"/>
                  <a:t>Multiplicação de Frações</a:t>
                </a:r>
              </a:p>
              <a:p>
                <a:pPr marL="0" indent="0" algn="just">
                  <a:buNone/>
                </a:pPr>
                <a:endParaRPr lang="pt-BR" sz="1700" i="1" dirty="0"/>
              </a:p>
              <a:p>
                <a:pPr marL="0" indent="0" algn="just">
                  <a:buNone/>
                </a:pPr>
                <a:r>
                  <a:rPr lang="pt-BR" sz="1700" dirty="0"/>
                  <a:t>A multiplicação de frações resulta em uma nova fração cujo numerador é o resultado da multiplicação dos numeradores e o denominador o resultado da multiplicação dos denominadores. Veja.</a:t>
                </a:r>
              </a:p>
              <a:p>
                <a:pPr marL="0" indent="0">
                  <a:buNone/>
                </a:pPr>
                <a:endParaRPr lang="pt-BR" sz="1700" dirty="0"/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sz="1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1600" b="0" i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pt-BR" sz="1600" b="0" i="0" smtClean="0">
                              <a:latin typeface="Cambria Math" panose="02040503050406030204" pitchFamily="18" charset="0"/>
                            </a:rPr>
                            <m:t>7</m:t>
                          </m:r>
                        </m:den>
                      </m:f>
                      <m:r>
                        <a:rPr lang="pt-BR" sz="16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pt-BR" sz="1600" b="0" i="0" smtClean="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pt-BR" sz="1600" b="0" i="0" smtClean="0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pt-BR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16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pt-BR" sz="1600" i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  <m:r>
                        <a:rPr lang="pt-BR" sz="16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pt-BR" sz="1600" b="0" i="0" smtClean="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pt-BR" sz="1600" b="0" i="0" smtClean="0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pt-BR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16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pt-BR" sz="1600" b="0" i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pt-BR" sz="1600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1600" b="0" i="0" smtClean="0">
                              <a:latin typeface="Cambria Math" panose="02040503050406030204" pitchFamily="18" charset="0"/>
                            </a:rPr>
                            <m:t>3 </m:t>
                          </m:r>
                          <m:r>
                            <m:rPr>
                              <m:sty m:val="p"/>
                            </m:rPr>
                            <a:rPr lang="pt-BR" sz="1600" b="0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pt-BR" sz="1600" b="0" i="0" smtClean="0">
                              <a:latin typeface="Cambria Math" panose="02040503050406030204" pitchFamily="18" charset="0"/>
                            </a:rPr>
                            <m:t> 2 </m:t>
                          </m:r>
                          <m:r>
                            <m:rPr>
                              <m:sty m:val="p"/>
                            </m:rPr>
                            <a:rPr lang="pt-BR" sz="1600" b="0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pt-BR" sz="1600" b="0" i="0" smtClean="0">
                              <a:latin typeface="Cambria Math" panose="02040503050406030204" pitchFamily="18" charset="0"/>
                            </a:rPr>
                            <m:t> 2</m:t>
                          </m:r>
                        </m:num>
                        <m:den>
                          <m:r>
                            <a:rPr lang="pt-BR" sz="1600" b="0" i="0" smtClean="0">
                              <a:latin typeface="Cambria Math" panose="02040503050406030204" pitchFamily="18" charset="0"/>
                            </a:rPr>
                            <m:t>7 </m:t>
                          </m:r>
                          <m:r>
                            <m:rPr>
                              <m:sty m:val="p"/>
                            </m:rPr>
                            <a:rPr lang="pt-BR" sz="1600" b="0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pt-BR" sz="1600" b="0" i="0" smtClean="0">
                              <a:latin typeface="Cambria Math" panose="02040503050406030204" pitchFamily="18" charset="0"/>
                            </a:rPr>
                            <m:t> 5 </m:t>
                          </m:r>
                          <m:r>
                            <m:rPr>
                              <m:sty m:val="p"/>
                            </m:rPr>
                            <a:rPr lang="pt-BR" sz="1600" b="0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pt-BR" sz="1600" b="0" i="0" smtClean="0">
                              <a:latin typeface="Cambria Math" panose="02040503050406030204" pitchFamily="18" charset="0"/>
                            </a:rPr>
                            <m:t> 3</m:t>
                          </m:r>
                        </m:den>
                      </m:f>
                      <m:r>
                        <a:rPr lang="pt-BR" sz="1600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160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pt-BR" sz="16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pt-BR" sz="1600" b="0" i="0" smtClean="0">
                              <a:latin typeface="Cambria Math" panose="02040503050406030204" pitchFamily="18" charset="0"/>
                            </a:rPr>
                            <m:t>70</m:t>
                          </m:r>
                        </m:den>
                      </m:f>
                    </m:oMath>
                  </m:oMathPara>
                </a14:m>
                <a:endParaRPr lang="pt-BR" sz="1700" dirty="0"/>
              </a:p>
              <a:p>
                <a:pPr marL="0" indent="0" algn="just">
                  <a:buNone/>
                </a:pPr>
                <a:endParaRPr lang="pt-BR" sz="1700" dirty="0"/>
              </a:p>
            </p:txBody>
          </p:sp>
        </mc:Choice>
        <mc:Fallback xmlns="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5DD720DA-EF63-4F86-BFEB-5672A317A6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7227" y="1536375"/>
                <a:ext cx="9649408" cy="4351338"/>
              </a:xfrm>
              <a:blipFill>
                <a:blip r:embed="rId3"/>
                <a:stretch>
                  <a:fillRect l="-379" t="-980" r="-44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95050152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6CA8878C-81AF-4D6A-95F9-CD02158CE2ED}"/>
              </a:ext>
            </a:extLst>
          </p:cNvPr>
          <p:cNvSpPr/>
          <p:nvPr/>
        </p:nvSpPr>
        <p:spPr>
          <a:xfrm>
            <a:off x="10591921" y="0"/>
            <a:ext cx="982852" cy="6858000"/>
          </a:xfrm>
          <a:prstGeom prst="rect">
            <a:avLst/>
          </a:prstGeom>
          <a:solidFill>
            <a:srgbClr val="83C7E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pic>
        <p:nvPicPr>
          <p:cNvPr id="8" name="Picture 1" descr="LOGO_SENAI_BRANCO.png">
            <a:extLst>
              <a:ext uri="{FF2B5EF4-FFF2-40B4-BE49-F238E27FC236}">
                <a16:creationId xmlns:a16="http://schemas.microsoft.com/office/drawing/2014/main" id="{802D6EAB-F700-4DF9-860C-F38C4A2835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4735" y="6090867"/>
            <a:ext cx="857224" cy="593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DF2B37B-FDBF-4924-B7C5-517E15AF06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7227" y="210812"/>
            <a:ext cx="9649408" cy="1325563"/>
          </a:xfrm>
        </p:spPr>
        <p:txBody>
          <a:bodyPr/>
          <a:lstStyle/>
          <a:p>
            <a:r>
              <a:rPr lang="pt-BR" dirty="0"/>
              <a:t>Matemática para raciocínio lógico   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5DD720DA-EF63-4F86-BFEB-5672A317A69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17227" y="1536375"/>
                <a:ext cx="9649408" cy="4351338"/>
              </a:xfrm>
            </p:spPr>
            <p:txBody>
              <a:bodyPr>
                <a:noAutofit/>
              </a:bodyPr>
              <a:lstStyle/>
              <a:p>
                <a:pPr marL="0" indent="0" algn="just">
                  <a:buNone/>
                </a:pPr>
                <a:r>
                  <a:rPr lang="pt-BR" sz="1700" i="1" dirty="0"/>
                  <a:t>Simplificação de Frações</a:t>
                </a:r>
              </a:p>
              <a:p>
                <a:pPr marL="0" indent="0" algn="just">
                  <a:buNone/>
                </a:pPr>
                <a:endParaRPr lang="pt-BR" sz="1700" i="1" dirty="0"/>
              </a:p>
              <a:p>
                <a:pPr marL="0" indent="0">
                  <a:buNone/>
                </a:pPr>
                <a:r>
                  <a:rPr lang="pt-BR" sz="1700" dirty="0"/>
                  <a:t>Simplificar frações significa gerar uma fração equivalente com numerador e denominador de valor menor.</a:t>
                </a:r>
              </a:p>
              <a:p>
                <a:pPr marL="0" indent="0">
                  <a:buNone/>
                </a:pPr>
                <a:r>
                  <a:rPr lang="pt-BR" sz="1700" dirty="0"/>
                  <a:t>Uma fração é dita irredutível quando não há frações equivalentes de numerador e denominador com menor valor numérico.</a:t>
                </a:r>
              </a:p>
              <a:p>
                <a:pPr marL="0" indent="0">
                  <a:buNone/>
                </a:pPr>
                <a:r>
                  <a:rPr lang="pt-BR" sz="1700" dirty="0"/>
                  <a:t>A simplificação acontece quando consegue-se dividir os dois termos da fração pelo mesmo valor simultaneamente.</a:t>
                </a:r>
              </a:p>
              <a:p>
                <a:pPr marL="0" indent="0">
                  <a:buNone/>
                </a:pPr>
                <a:r>
                  <a:rPr lang="pt-BR" sz="1700" dirty="0"/>
                  <a:t>Como simplificar a fração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pt-BR" sz="1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sz="1600" b="0" i="0" smtClean="0">
                            <a:latin typeface="Cambria Math" panose="02040503050406030204" pitchFamily="18" charset="0"/>
                          </a:rPr>
                          <m:t>36</m:t>
                        </m:r>
                      </m:num>
                      <m:den>
                        <m:r>
                          <a:rPr lang="pt-BR" sz="1600" b="0" i="0" smtClean="0">
                            <a:latin typeface="Cambria Math" panose="02040503050406030204" pitchFamily="18" charset="0"/>
                          </a:rPr>
                          <m:t>48</m:t>
                        </m:r>
                      </m:den>
                    </m:f>
                  </m:oMath>
                </a14:m>
                <a:r>
                  <a:rPr lang="pt-BR" sz="1700" dirty="0"/>
                  <a:t> ?</a:t>
                </a:r>
              </a:p>
              <a:p>
                <a:pPr marL="0" indent="0">
                  <a:buNone/>
                </a:pPr>
                <a:endParaRPr lang="pt-BR" sz="17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pt-BR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sz="1800" b="0" i="0" smtClean="0">
                            <a:latin typeface="Cambria Math" panose="02040503050406030204" pitchFamily="18" charset="0"/>
                          </a:rPr>
                          <m:t>36</m:t>
                        </m:r>
                        <m:r>
                          <a:rPr lang="pt-BR" sz="1800" b="0" i="1" smtClean="0">
                            <a:latin typeface="Cambria Math" panose="02040503050406030204" pitchFamily="18" charset="0"/>
                          </a:rPr>
                          <m:t>/2</m:t>
                        </m:r>
                      </m:num>
                      <m:den>
                        <m:r>
                          <a:rPr lang="pt-BR" sz="1800" b="0" i="0" smtClean="0">
                            <a:latin typeface="Cambria Math" panose="02040503050406030204" pitchFamily="18" charset="0"/>
                          </a:rPr>
                          <m:t>48</m:t>
                        </m:r>
                        <m:r>
                          <a:rPr lang="pt-BR" sz="1800" b="0" i="1" smtClean="0">
                            <a:latin typeface="Cambria Math" panose="02040503050406030204" pitchFamily="18" charset="0"/>
                          </a:rPr>
                          <m:t>/2</m:t>
                        </m:r>
                      </m:den>
                    </m:f>
                  </m:oMath>
                </a14:m>
                <a:r>
                  <a:rPr lang="pt-BR" sz="1700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pt-BR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sz="1800" b="0" i="0" smtClean="0">
                            <a:latin typeface="Cambria Math" panose="02040503050406030204" pitchFamily="18" charset="0"/>
                          </a:rPr>
                          <m:t>18</m:t>
                        </m:r>
                      </m:num>
                      <m:den>
                        <m:r>
                          <a:rPr lang="pt-BR" sz="1800" b="0" i="0" smtClean="0">
                            <a:latin typeface="Cambria Math" panose="02040503050406030204" pitchFamily="18" charset="0"/>
                          </a:rPr>
                          <m:t>24</m:t>
                        </m:r>
                      </m:den>
                    </m:f>
                  </m:oMath>
                </a14:m>
                <a:r>
                  <a:rPr lang="pt-BR" sz="1700" dirty="0"/>
                  <a:t>  _______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pt-BR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sz="1600">
                            <a:latin typeface="Cambria Math" panose="02040503050406030204" pitchFamily="18" charset="0"/>
                          </a:rPr>
                          <m:t>18</m:t>
                        </m:r>
                        <m:r>
                          <a:rPr lang="pt-BR" sz="1600" b="0" i="0" smtClean="0">
                            <a:latin typeface="Cambria Math" panose="02040503050406030204" pitchFamily="18" charset="0"/>
                          </a:rPr>
                          <m:t>/2</m:t>
                        </m:r>
                      </m:num>
                      <m:den>
                        <m:r>
                          <a:rPr lang="pt-BR" sz="1600">
                            <a:latin typeface="Cambria Math" panose="02040503050406030204" pitchFamily="18" charset="0"/>
                          </a:rPr>
                          <m:t>24</m:t>
                        </m:r>
                        <m:r>
                          <a:rPr lang="pt-BR" sz="1600" b="0" i="0" smtClean="0">
                            <a:latin typeface="Cambria Math" panose="02040503050406030204" pitchFamily="18" charset="0"/>
                          </a:rPr>
                          <m:t>/2</m:t>
                        </m:r>
                      </m:den>
                    </m:f>
                  </m:oMath>
                </a14:m>
                <a:r>
                  <a:rPr lang="pt-BR" sz="1600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pt-BR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sz="1600" b="0" i="0" smtClean="0">
                            <a:latin typeface="Cambria Math" panose="02040503050406030204" pitchFamily="18" charset="0"/>
                          </a:rPr>
                          <m:t>9</m:t>
                        </m:r>
                      </m:num>
                      <m:den>
                        <m:r>
                          <a:rPr lang="pt-BR" sz="1600" b="0" i="0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pt-BR" sz="160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pt-BR" sz="1600" dirty="0"/>
                  <a:t> </a:t>
                </a:r>
                <a:endParaRPr lang="pt-BR" sz="1700" dirty="0"/>
              </a:p>
            </p:txBody>
          </p:sp>
        </mc:Choice>
        <mc:Fallback xmlns="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5DD720DA-EF63-4F86-BFEB-5672A317A6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7227" y="1536375"/>
                <a:ext cx="9649408" cy="4351338"/>
              </a:xfrm>
              <a:blipFill>
                <a:blip r:embed="rId3"/>
                <a:stretch>
                  <a:fillRect l="-379" t="-980" r="-25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380840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6CA8878C-81AF-4D6A-95F9-CD02158CE2ED}"/>
              </a:ext>
            </a:extLst>
          </p:cNvPr>
          <p:cNvSpPr/>
          <p:nvPr/>
        </p:nvSpPr>
        <p:spPr>
          <a:xfrm>
            <a:off x="10591921" y="0"/>
            <a:ext cx="982852" cy="6858000"/>
          </a:xfrm>
          <a:prstGeom prst="rect">
            <a:avLst/>
          </a:prstGeom>
          <a:solidFill>
            <a:srgbClr val="83C7E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pic>
        <p:nvPicPr>
          <p:cNvPr id="8" name="Picture 1" descr="LOGO_SENAI_BRANCO.png">
            <a:extLst>
              <a:ext uri="{FF2B5EF4-FFF2-40B4-BE49-F238E27FC236}">
                <a16:creationId xmlns:a16="http://schemas.microsoft.com/office/drawing/2014/main" id="{802D6EAB-F700-4DF9-860C-F38C4A2835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4735" y="6090867"/>
            <a:ext cx="857224" cy="593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DF2B37B-FDBF-4924-B7C5-517E15AF06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649408" cy="1325563"/>
          </a:xfrm>
        </p:spPr>
        <p:txBody>
          <a:bodyPr/>
          <a:lstStyle/>
          <a:p>
            <a:r>
              <a:rPr lang="pt-BR" dirty="0"/>
              <a:t>Lógica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DD720DA-EF63-4F86-BFEB-5672A317A6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649408" cy="4351338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t-BR" sz="1800" i="1" dirty="0"/>
              <a:t>Valor lógico</a:t>
            </a:r>
          </a:p>
          <a:p>
            <a:pPr marL="0" indent="0" algn="just">
              <a:buNone/>
            </a:pPr>
            <a:endParaRPr lang="pt-BR" sz="1800" i="1" dirty="0"/>
          </a:p>
          <a:p>
            <a:pPr marL="0" indent="0" algn="just">
              <a:buNone/>
            </a:pPr>
            <a:r>
              <a:rPr lang="pt-BR" sz="1800" dirty="0"/>
              <a:t>Existem afirmações que podem ser classificadas como </a:t>
            </a:r>
            <a:r>
              <a:rPr lang="pt-BR" sz="1800" b="1" dirty="0"/>
              <a:t>verdadeiras</a:t>
            </a:r>
            <a:r>
              <a:rPr lang="pt-BR" sz="1800" dirty="0"/>
              <a:t> ou </a:t>
            </a:r>
            <a:r>
              <a:rPr lang="pt-BR" sz="1800" b="1" dirty="0"/>
              <a:t>falsas</a:t>
            </a:r>
            <a:r>
              <a:rPr lang="pt-BR" sz="1800" dirty="0"/>
              <a:t>.</a:t>
            </a:r>
          </a:p>
          <a:p>
            <a:pPr marL="0" indent="0" algn="just">
              <a:buNone/>
            </a:pPr>
            <a:r>
              <a:rPr lang="pt-BR" sz="1800" dirty="0"/>
              <a:t>Exemplos: </a:t>
            </a:r>
          </a:p>
          <a:p>
            <a:pPr marL="0" indent="0" algn="just">
              <a:buNone/>
            </a:pPr>
            <a:endParaRPr lang="pt-BR" sz="1800" dirty="0"/>
          </a:p>
          <a:p>
            <a:pPr lvl="1" algn="just"/>
            <a:r>
              <a:rPr lang="pt-BR" sz="1600" dirty="0"/>
              <a:t>Dois é um número par. </a:t>
            </a:r>
            <a:r>
              <a:rPr lang="pt-BR" sz="1600" b="1" dirty="0"/>
              <a:t>Verdadeira</a:t>
            </a:r>
          </a:p>
          <a:p>
            <a:pPr lvl="1" algn="just"/>
            <a:r>
              <a:rPr lang="pt-BR" sz="1600" dirty="0"/>
              <a:t>Três é um número par. </a:t>
            </a:r>
            <a:r>
              <a:rPr lang="pt-BR" sz="1600" b="1" dirty="0"/>
              <a:t>Falsa</a:t>
            </a:r>
          </a:p>
          <a:p>
            <a:pPr lvl="1" algn="just"/>
            <a:r>
              <a:rPr lang="pt-BR" sz="1600" dirty="0"/>
              <a:t>Corte esta arvore</a:t>
            </a:r>
            <a:r>
              <a:rPr lang="pt-BR" sz="1600" b="1" dirty="0"/>
              <a:t>. Não é possível classificar como verdadeira ou falsa</a:t>
            </a:r>
            <a:r>
              <a:rPr lang="pt-BR" sz="1600" dirty="0"/>
              <a:t>.  </a:t>
            </a:r>
          </a:p>
          <a:p>
            <a:pPr marL="457200" lvl="1" indent="0" algn="just">
              <a:buNone/>
            </a:pPr>
            <a:endParaRPr lang="pt-BR" sz="1600" dirty="0"/>
          </a:p>
          <a:p>
            <a:pPr marL="0" indent="0" algn="just">
              <a:buNone/>
            </a:pPr>
            <a:r>
              <a:rPr lang="pt-BR" sz="1800" dirty="0"/>
              <a:t>As afirmações que podem ser classificadas como </a:t>
            </a:r>
            <a:r>
              <a:rPr lang="pt-BR" sz="1800" b="1" dirty="0"/>
              <a:t>verdadeiras</a:t>
            </a:r>
            <a:r>
              <a:rPr lang="pt-BR" sz="1800" dirty="0"/>
              <a:t> ou </a:t>
            </a:r>
            <a:r>
              <a:rPr lang="pt-BR" sz="1800" b="1" dirty="0"/>
              <a:t>falsas</a:t>
            </a:r>
            <a:r>
              <a:rPr lang="pt-BR" sz="1800" dirty="0"/>
              <a:t> são chamadas de proposição.</a:t>
            </a:r>
          </a:p>
          <a:p>
            <a:pPr marL="0" indent="0" algn="just">
              <a:buNone/>
            </a:pPr>
            <a:r>
              <a:rPr lang="pt-BR" sz="1800" dirty="0"/>
              <a:t>Toda proposição é uma afirmação que pode ser classificada como </a:t>
            </a:r>
            <a:r>
              <a:rPr lang="pt-BR" sz="1800" b="1" dirty="0"/>
              <a:t>verdadeira</a:t>
            </a:r>
            <a:r>
              <a:rPr lang="pt-BR" sz="1800" dirty="0"/>
              <a:t> ou </a:t>
            </a:r>
            <a:r>
              <a:rPr lang="pt-BR" sz="1800" b="1" dirty="0"/>
              <a:t>falsa</a:t>
            </a:r>
            <a:r>
              <a:rPr lang="pt-BR" sz="1800" dirty="0"/>
              <a:t>, mas nem toda afirmação é uma proposição. </a:t>
            </a:r>
          </a:p>
          <a:p>
            <a:pPr marL="0" indent="0">
              <a:buNone/>
            </a:pPr>
            <a:endParaRPr lang="pt-BR" sz="1800" dirty="0"/>
          </a:p>
        </p:txBody>
      </p:sp>
    </p:spTree>
    <p:extLst>
      <p:ext uri="{BB962C8B-B14F-4D97-AF65-F5344CB8AC3E}">
        <p14:creationId xmlns:p14="http://schemas.microsoft.com/office/powerpoint/2010/main" val="571671456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6CA8878C-81AF-4D6A-95F9-CD02158CE2ED}"/>
              </a:ext>
            </a:extLst>
          </p:cNvPr>
          <p:cNvSpPr/>
          <p:nvPr/>
        </p:nvSpPr>
        <p:spPr>
          <a:xfrm>
            <a:off x="10591921" y="0"/>
            <a:ext cx="982852" cy="6858000"/>
          </a:xfrm>
          <a:prstGeom prst="rect">
            <a:avLst/>
          </a:prstGeom>
          <a:solidFill>
            <a:srgbClr val="83C7E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pic>
        <p:nvPicPr>
          <p:cNvPr id="8" name="Picture 1" descr="LOGO_SENAI_BRANCO.png">
            <a:extLst>
              <a:ext uri="{FF2B5EF4-FFF2-40B4-BE49-F238E27FC236}">
                <a16:creationId xmlns:a16="http://schemas.microsoft.com/office/drawing/2014/main" id="{802D6EAB-F700-4DF9-860C-F38C4A2835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4735" y="6090867"/>
            <a:ext cx="857224" cy="593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DF2B37B-FDBF-4924-B7C5-517E15AF06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7227" y="210812"/>
            <a:ext cx="9649408" cy="1325563"/>
          </a:xfrm>
        </p:spPr>
        <p:txBody>
          <a:bodyPr/>
          <a:lstStyle/>
          <a:p>
            <a:r>
              <a:rPr lang="pt-BR" dirty="0"/>
              <a:t>Matemática para raciocínio lógico   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5DD720DA-EF63-4F86-BFEB-5672A317A69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17227" y="1536375"/>
                <a:ext cx="9649408" cy="4351338"/>
              </a:xfrm>
            </p:spPr>
            <p:txBody>
              <a:bodyPr>
                <a:noAutofit/>
              </a:bodyPr>
              <a:lstStyle/>
              <a:p>
                <a:pPr marL="0" indent="0" algn="just">
                  <a:buNone/>
                </a:pPr>
                <a:r>
                  <a:rPr lang="pt-BR" sz="1700" i="1" dirty="0"/>
                  <a:t>Simplificação de Frações</a:t>
                </a:r>
              </a:p>
              <a:p>
                <a:pPr marL="0" indent="0" algn="just">
                  <a:buNone/>
                </a:pPr>
                <a:endParaRPr lang="pt-BR" sz="1700" i="1" dirty="0"/>
              </a:p>
              <a:p>
                <a:pPr marL="0" indent="0">
                  <a:buNone/>
                </a:pPr>
                <a:r>
                  <a:rPr lang="pt-BR" sz="1700" dirty="0"/>
                  <a:t>Simplificar frações significa gerar uma fração equivalente com numerador e denominador de valor menor.</a:t>
                </a:r>
              </a:p>
              <a:p>
                <a:pPr marL="0" indent="0">
                  <a:buNone/>
                </a:pPr>
                <a:r>
                  <a:rPr lang="pt-BR" sz="1700" dirty="0"/>
                  <a:t>Uma fração é dita irredutível quando não há frações equivalentes de numerador e denominador com menor valor numérico.</a:t>
                </a:r>
              </a:p>
              <a:p>
                <a:pPr marL="0" indent="0">
                  <a:buNone/>
                </a:pPr>
                <a:r>
                  <a:rPr lang="pt-BR" sz="1700" dirty="0"/>
                  <a:t>A simplificação acontece quando consegue-se dividir os dois termos da fração pelo mesmo valor simultaneamente.</a:t>
                </a:r>
              </a:p>
              <a:p>
                <a:pPr marL="0" indent="0">
                  <a:buNone/>
                </a:pPr>
                <a:r>
                  <a:rPr lang="pt-BR" sz="1700" dirty="0"/>
                  <a:t>Como simplificar a fração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pt-BR" sz="1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sz="1600" b="0" i="0" smtClean="0">
                            <a:latin typeface="Cambria Math" panose="02040503050406030204" pitchFamily="18" charset="0"/>
                          </a:rPr>
                          <m:t>36</m:t>
                        </m:r>
                      </m:num>
                      <m:den>
                        <m:r>
                          <a:rPr lang="pt-BR" sz="1600" b="0" i="0" smtClean="0">
                            <a:latin typeface="Cambria Math" panose="02040503050406030204" pitchFamily="18" charset="0"/>
                          </a:rPr>
                          <m:t>48</m:t>
                        </m:r>
                      </m:den>
                    </m:f>
                  </m:oMath>
                </a14:m>
                <a:r>
                  <a:rPr lang="pt-BR" sz="1700" dirty="0"/>
                  <a:t> ?</a:t>
                </a:r>
              </a:p>
              <a:p>
                <a:pPr marL="0" indent="0">
                  <a:buNone/>
                </a:pPr>
                <a:endParaRPr lang="pt-BR" sz="17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pt-BR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sz="1800" b="0" i="0" smtClean="0">
                            <a:latin typeface="Cambria Math" panose="02040503050406030204" pitchFamily="18" charset="0"/>
                          </a:rPr>
                          <m:t>36</m:t>
                        </m:r>
                        <m:r>
                          <a:rPr lang="pt-BR" sz="1800" b="0" i="1" smtClean="0">
                            <a:latin typeface="Cambria Math" panose="02040503050406030204" pitchFamily="18" charset="0"/>
                          </a:rPr>
                          <m:t>/2</m:t>
                        </m:r>
                      </m:num>
                      <m:den>
                        <m:r>
                          <a:rPr lang="pt-BR" sz="1800" b="0" i="0" smtClean="0">
                            <a:latin typeface="Cambria Math" panose="02040503050406030204" pitchFamily="18" charset="0"/>
                          </a:rPr>
                          <m:t>48</m:t>
                        </m:r>
                        <m:r>
                          <a:rPr lang="pt-BR" sz="1800" b="0" i="1" smtClean="0">
                            <a:latin typeface="Cambria Math" panose="02040503050406030204" pitchFamily="18" charset="0"/>
                          </a:rPr>
                          <m:t>/2</m:t>
                        </m:r>
                      </m:den>
                    </m:f>
                  </m:oMath>
                </a14:m>
                <a:r>
                  <a:rPr lang="pt-BR" sz="1700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pt-BR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sz="1800" b="0" i="0" smtClean="0">
                            <a:latin typeface="Cambria Math" panose="02040503050406030204" pitchFamily="18" charset="0"/>
                          </a:rPr>
                          <m:t>18</m:t>
                        </m:r>
                      </m:num>
                      <m:den>
                        <m:r>
                          <a:rPr lang="pt-BR" sz="1800" b="0" i="0" smtClean="0">
                            <a:latin typeface="Cambria Math" panose="02040503050406030204" pitchFamily="18" charset="0"/>
                          </a:rPr>
                          <m:t>24</m:t>
                        </m:r>
                      </m:den>
                    </m:f>
                  </m:oMath>
                </a14:m>
                <a:r>
                  <a:rPr lang="pt-BR" sz="1700" dirty="0"/>
                  <a:t>  _______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pt-BR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sz="1600">
                            <a:latin typeface="Cambria Math" panose="02040503050406030204" pitchFamily="18" charset="0"/>
                          </a:rPr>
                          <m:t>18</m:t>
                        </m:r>
                        <m:r>
                          <a:rPr lang="pt-BR" sz="1600" b="0" i="0" smtClean="0">
                            <a:latin typeface="Cambria Math" panose="02040503050406030204" pitchFamily="18" charset="0"/>
                          </a:rPr>
                          <m:t>/2</m:t>
                        </m:r>
                      </m:num>
                      <m:den>
                        <m:r>
                          <a:rPr lang="pt-BR" sz="1600">
                            <a:latin typeface="Cambria Math" panose="02040503050406030204" pitchFamily="18" charset="0"/>
                          </a:rPr>
                          <m:t>24</m:t>
                        </m:r>
                        <m:r>
                          <a:rPr lang="pt-BR" sz="1600" b="0" i="0" smtClean="0">
                            <a:latin typeface="Cambria Math" panose="02040503050406030204" pitchFamily="18" charset="0"/>
                          </a:rPr>
                          <m:t>/2</m:t>
                        </m:r>
                      </m:den>
                    </m:f>
                  </m:oMath>
                </a14:m>
                <a:r>
                  <a:rPr lang="pt-BR" sz="1600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pt-BR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sz="1600" b="0" i="0" smtClean="0">
                            <a:latin typeface="Cambria Math" panose="02040503050406030204" pitchFamily="18" charset="0"/>
                          </a:rPr>
                          <m:t>9</m:t>
                        </m:r>
                      </m:num>
                      <m:den>
                        <m:r>
                          <a:rPr lang="pt-BR" sz="1600" b="0" i="0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pt-BR" sz="160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pt-BR" sz="1600" dirty="0"/>
                  <a:t> ________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pt-BR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sz="1800">
                            <a:latin typeface="Cambria Math" panose="02040503050406030204" pitchFamily="18" charset="0"/>
                          </a:rPr>
                          <m:t>9</m:t>
                        </m:r>
                        <m:r>
                          <a:rPr lang="pt-BR" sz="1800" b="0" i="0" smtClean="0">
                            <a:latin typeface="Cambria Math" panose="02040503050406030204" pitchFamily="18" charset="0"/>
                          </a:rPr>
                          <m:t>/3</m:t>
                        </m:r>
                      </m:num>
                      <m:den>
                        <m:r>
                          <a:rPr lang="pt-BR" sz="1800">
                            <a:latin typeface="Cambria Math" panose="02040503050406030204" pitchFamily="18" charset="0"/>
                          </a:rPr>
                          <m:t>12</m:t>
                        </m:r>
                        <m:r>
                          <a:rPr lang="pt-BR" sz="1800" b="0" i="0" smtClean="0">
                            <a:latin typeface="Cambria Math" panose="02040503050406030204" pitchFamily="18" charset="0"/>
                          </a:rPr>
                          <m:t>/3</m:t>
                        </m:r>
                      </m:den>
                    </m:f>
                  </m:oMath>
                </a14:m>
                <a:r>
                  <a:rPr lang="pt-BR" sz="1800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pt-BR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sz="1800" b="0" i="0" smtClean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pt-BR" sz="1800" b="0" i="0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</m:oMath>
                </a14:m>
                <a:r>
                  <a:rPr lang="pt-BR" sz="1800" dirty="0"/>
                  <a:t> </a:t>
                </a:r>
              </a:p>
              <a:p>
                <a:pPr marL="0" indent="0">
                  <a:buNone/>
                </a:pPr>
                <a:endParaRPr lang="pt-BR" sz="1700" dirty="0"/>
              </a:p>
              <a:p>
                <a:pPr marL="0" indent="0">
                  <a:buNone/>
                </a:pPr>
                <a:r>
                  <a:rPr lang="pt-BR" sz="1700" dirty="0"/>
                  <a:t>Não há mais possibilidade de dividir os dois termos por um mesmo valor.</a:t>
                </a:r>
              </a:p>
              <a:p>
                <a:pPr marL="0" indent="0">
                  <a:buNone/>
                </a:pPr>
                <a:r>
                  <a:rPr lang="pt-BR" sz="1700" dirty="0"/>
                  <a:t>Com isso temos uma fração equivalente simplificada e irredutível, portanto</a:t>
                </a:r>
                <a:r>
                  <a:rPr lang="pt-BR" sz="1800" dirty="0"/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pt-BR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sz="1800" b="0" i="0" smtClean="0">
                            <a:latin typeface="Cambria Math" panose="02040503050406030204" pitchFamily="18" charset="0"/>
                          </a:rPr>
                          <m:t>36</m:t>
                        </m:r>
                      </m:num>
                      <m:den>
                        <m:r>
                          <a:rPr lang="pt-BR" sz="1800" b="0" i="0" smtClean="0">
                            <a:latin typeface="Cambria Math" panose="02040503050406030204" pitchFamily="18" charset="0"/>
                          </a:rPr>
                          <m:t>48</m:t>
                        </m:r>
                      </m:den>
                    </m:f>
                  </m:oMath>
                </a14:m>
                <a:r>
                  <a:rPr lang="pt-BR" sz="1800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pt-BR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sz="180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pt-BR" sz="180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</m:oMath>
                </a14:m>
                <a:r>
                  <a:rPr lang="pt-BR" sz="1800" dirty="0"/>
                  <a:t>  </a:t>
                </a:r>
                <a:endParaRPr lang="pt-BR" sz="1700" dirty="0"/>
              </a:p>
            </p:txBody>
          </p:sp>
        </mc:Choice>
        <mc:Fallback xmlns="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5DD720DA-EF63-4F86-BFEB-5672A317A6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7227" y="1536375"/>
                <a:ext cx="9649408" cy="4351338"/>
              </a:xfrm>
              <a:blipFill>
                <a:blip r:embed="rId3"/>
                <a:stretch>
                  <a:fillRect l="-379" t="-980" r="-948" b="-1022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33489129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6CA8878C-81AF-4D6A-95F9-CD02158CE2ED}"/>
              </a:ext>
            </a:extLst>
          </p:cNvPr>
          <p:cNvSpPr/>
          <p:nvPr/>
        </p:nvSpPr>
        <p:spPr>
          <a:xfrm>
            <a:off x="10591921" y="0"/>
            <a:ext cx="982852" cy="6858000"/>
          </a:xfrm>
          <a:prstGeom prst="rect">
            <a:avLst/>
          </a:prstGeom>
          <a:solidFill>
            <a:srgbClr val="83C7E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pic>
        <p:nvPicPr>
          <p:cNvPr id="8" name="Picture 1" descr="LOGO_SENAI_BRANCO.png">
            <a:extLst>
              <a:ext uri="{FF2B5EF4-FFF2-40B4-BE49-F238E27FC236}">
                <a16:creationId xmlns:a16="http://schemas.microsoft.com/office/drawing/2014/main" id="{802D6EAB-F700-4DF9-860C-F38C4A2835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4735" y="6090867"/>
            <a:ext cx="857224" cy="593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DF2B37B-FDBF-4924-B7C5-517E15AF06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7227" y="210812"/>
            <a:ext cx="9649408" cy="1325563"/>
          </a:xfrm>
        </p:spPr>
        <p:txBody>
          <a:bodyPr/>
          <a:lstStyle/>
          <a:p>
            <a:r>
              <a:rPr lang="pt-BR" dirty="0"/>
              <a:t>Matemática para raciocínio lógico   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5DD720DA-EF63-4F86-BFEB-5672A317A69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17227" y="1536375"/>
                <a:ext cx="9649408" cy="4351338"/>
              </a:xfrm>
            </p:spPr>
            <p:txBody>
              <a:bodyPr>
                <a:noAutofit/>
              </a:bodyPr>
              <a:lstStyle/>
              <a:p>
                <a:pPr marL="0" indent="0" algn="just">
                  <a:buNone/>
                </a:pPr>
                <a:r>
                  <a:rPr lang="pt-BR" sz="1700" i="1" dirty="0"/>
                  <a:t>Divisao de frações</a:t>
                </a:r>
              </a:p>
              <a:p>
                <a:pPr marL="0" indent="0" algn="just">
                  <a:buNone/>
                </a:pPr>
                <a:endParaRPr lang="pt-BR" sz="1700" i="1" dirty="0"/>
              </a:p>
              <a:p>
                <a:pPr marL="0" indent="0" algn="just">
                  <a:buNone/>
                </a:pPr>
                <a:r>
                  <a:rPr lang="pt-BR" sz="1700" b="0" i="0" dirty="0">
                    <a:solidFill>
                      <a:srgbClr val="000000"/>
                    </a:solidFill>
                    <a:effectLst/>
                    <a:latin typeface="Calibre"/>
                  </a:rPr>
                  <a:t>Podemos representar a divisão de frações de duas formas.</a:t>
                </a:r>
              </a:p>
              <a:p>
                <a:pPr marL="0" indent="0" algn="just">
                  <a:buNone/>
                </a:pPr>
                <a:endParaRPr lang="pt-BR" sz="1700" dirty="0">
                  <a:solidFill>
                    <a:srgbClr val="000000"/>
                  </a:solidFill>
                  <a:latin typeface="Calibre"/>
                </a:endParaRPr>
              </a:p>
              <a:p>
                <a:pPr marL="0" indent="0" algn="just">
                  <a:buNone/>
                </a:pPr>
                <a:endParaRPr lang="pt-BR" sz="1700" b="0" i="0" dirty="0">
                  <a:solidFill>
                    <a:srgbClr val="000000"/>
                  </a:solidFill>
                  <a:effectLst/>
                  <a:latin typeface="Calibre"/>
                </a:endParaRPr>
              </a:p>
              <a:p>
                <a:pPr marL="0" indent="0" algn="just">
                  <a:buNone/>
                </a:pPr>
                <a:endParaRPr lang="pt-BR" sz="1700" dirty="0">
                  <a:solidFill>
                    <a:srgbClr val="000000"/>
                  </a:solidFill>
                  <a:latin typeface="Calibre"/>
                </a:endParaRPr>
              </a:p>
              <a:p>
                <a:pPr marL="0" indent="0" algn="just">
                  <a:buNone/>
                </a:pPr>
                <a:r>
                  <a:rPr lang="pt-BR" sz="1700" b="0" i="0" dirty="0">
                    <a:solidFill>
                      <a:srgbClr val="000000"/>
                    </a:solidFill>
                    <a:effectLst/>
                    <a:latin typeface="Calibre"/>
                  </a:rPr>
                  <a:t>Faremos o calculo da seguinte forma:</a:t>
                </a:r>
              </a:p>
              <a:p>
                <a:pPr marL="0" indent="0" algn="just">
                  <a:buNone/>
                </a:pPr>
                <a:r>
                  <a:rPr lang="pt-BR" sz="1700" dirty="0">
                    <a:solidFill>
                      <a:srgbClr val="000000"/>
                    </a:solidFill>
                    <a:latin typeface="Calibre"/>
                  </a:rPr>
                  <a:t>Determine o resultado da divisão a seguir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pt-BR" sz="17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sz="17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pt-BR" sz="17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  <m:r>
                      <a:rPr lang="pt-BR" sz="170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/</m:t>
                    </m:r>
                  </m:oMath>
                </a14:m>
                <a:r>
                  <a:rPr lang="pt-BR" sz="1700" dirty="0">
                    <a:solidFill>
                      <a:srgbClr val="000000"/>
                    </a:solidFill>
                    <a:latin typeface="Calibre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pt-BR" sz="17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sz="17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num>
                      <m:den>
                        <m:r>
                          <a:rPr lang="pt-BR" sz="17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8</m:t>
                        </m:r>
                      </m:den>
                    </m:f>
                    <m:r>
                      <a:rPr lang="pt-BR" sz="17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pt-BR" sz="1700" b="0" dirty="0">
                  <a:solidFill>
                    <a:srgbClr val="000000"/>
                  </a:solidFill>
                  <a:latin typeface="Calibre"/>
                </a:endParaRPr>
              </a:p>
              <a:p>
                <a:pPr marL="0" indent="0" algn="just">
                  <a:buNone/>
                </a:pPr>
                <a:r>
                  <a:rPr lang="pt-BR" sz="1700" dirty="0">
                    <a:solidFill>
                      <a:srgbClr val="000000"/>
                    </a:solidFill>
                    <a:latin typeface="Calibre"/>
                  </a:rPr>
                  <a:t>Devemos manter a primeira fração e multiplicar pelo inverso da segunda fração, assim:</a:t>
                </a:r>
                <a:endParaRPr lang="pt-BR" sz="1700" b="0" i="0" dirty="0">
                  <a:solidFill>
                    <a:srgbClr val="000000"/>
                  </a:solidFill>
                  <a:effectLst/>
                  <a:latin typeface="Raleway"/>
                </a:endParaRPr>
              </a:p>
              <a:p>
                <a:pPr marL="0" indent="0" algn="just"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pt-BR" sz="17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sz="17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pt-BR" sz="17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  <m:r>
                      <a:rPr lang="pt-BR" sz="170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pt-BR" sz="17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pt-BR" sz="17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pt-BR" sz="1700" dirty="0">
                    <a:solidFill>
                      <a:srgbClr val="000000"/>
                    </a:solidFill>
                    <a:latin typeface="Calibre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pt-BR" sz="17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sz="17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8</m:t>
                        </m:r>
                      </m:num>
                      <m:den>
                        <m:r>
                          <a:rPr lang="pt-BR" sz="17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</m:oMath>
                </a14:m>
                <a:r>
                  <a:rPr lang="pt-BR" sz="1700" dirty="0">
                    <a:solidFill>
                      <a:srgbClr val="000000"/>
                    </a:solidFill>
                    <a:latin typeface="Calibre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pt-BR" sz="17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sz="17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24</m:t>
                        </m:r>
                      </m:num>
                      <m:den>
                        <m:r>
                          <a:rPr lang="pt-BR" sz="17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24</m:t>
                        </m:r>
                      </m:den>
                    </m:f>
                  </m:oMath>
                </a14:m>
                <a:r>
                  <a:rPr lang="pt-BR" sz="1700" dirty="0">
                    <a:solidFill>
                      <a:srgbClr val="000000"/>
                    </a:solidFill>
                    <a:latin typeface="Calibre"/>
                  </a:rPr>
                  <a:t> </a:t>
                </a:r>
              </a:p>
              <a:p>
                <a:pPr marL="0" indent="0" algn="just">
                  <a:buNone/>
                </a:pPr>
                <a:endParaRPr lang="pt-BR" sz="1700" b="0" i="0" dirty="0">
                  <a:solidFill>
                    <a:srgbClr val="000000"/>
                  </a:solidFill>
                  <a:effectLst/>
                  <a:latin typeface="Raleway"/>
                </a:endParaRPr>
              </a:p>
              <a:p>
                <a:pPr marL="0" indent="0" algn="just">
                  <a:buNone/>
                </a:pPr>
                <a:endParaRPr lang="pt-BR" sz="1700" i="1" dirty="0"/>
              </a:p>
            </p:txBody>
          </p:sp>
        </mc:Choice>
        <mc:Fallback xmlns="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5DD720DA-EF63-4F86-BFEB-5672A317A6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7227" y="1536375"/>
                <a:ext cx="9649408" cy="4351338"/>
              </a:xfrm>
              <a:blipFill>
                <a:blip r:embed="rId3"/>
                <a:stretch>
                  <a:fillRect l="-379" t="-98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19C08C0A-FEC9-44D9-A2D3-3D4A2CA794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1399" y="2861938"/>
            <a:ext cx="1000125" cy="371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017D1B6-7B1B-4B7A-AD2E-C0465C3216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3720" y="2861938"/>
            <a:ext cx="13335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9356003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6CA8878C-81AF-4D6A-95F9-CD02158CE2ED}"/>
              </a:ext>
            </a:extLst>
          </p:cNvPr>
          <p:cNvSpPr/>
          <p:nvPr/>
        </p:nvSpPr>
        <p:spPr>
          <a:xfrm>
            <a:off x="10591921" y="0"/>
            <a:ext cx="982852" cy="6858000"/>
          </a:xfrm>
          <a:prstGeom prst="rect">
            <a:avLst/>
          </a:prstGeom>
          <a:solidFill>
            <a:srgbClr val="83C7E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pic>
        <p:nvPicPr>
          <p:cNvPr id="8" name="Picture 1" descr="LOGO_SENAI_BRANCO.png">
            <a:extLst>
              <a:ext uri="{FF2B5EF4-FFF2-40B4-BE49-F238E27FC236}">
                <a16:creationId xmlns:a16="http://schemas.microsoft.com/office/drawing/2014/main" id="{802D6EAB-F700-4DF9-860C-F38C4A2835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4735" y="6090867"/>
            <a:ext cx="857224" cy="593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DF2B37B-FDBF-4924-B7C5-517E15AF06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7227" y="210812"/>
            <a:ext cx="9649408" cy="1325563"/>
          </a:xfrm>
        </p:spPr>
        <p:txBody>
          <a:bodyPr/>
          <a:lstStyle/>
          <a:p>
            <a:r>
              <a:rPr lang="pt-BR" dirty="0"/>
              <a:t>Matemática para raciocínio lógico   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5DD720DA-EF63-4F86-BFEB-5672A317A69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17227" y="1536375"/>
                <a:ext cx="9649408" cy="4351338"/>
              </a:xfrm>
            </p:spPr>
            <p:txBody>
              <a:bodyPr>
                <a:noAutofit/>
              </a:bodyPr>
              <a:lstStyle/>
              <a:p>
                <a:pPr marL="0" indent="0" algn="just">
                  <a:buNone/>
                </a:pPr>
                <a:r>
                  <a:rPr lang="pt-BR" sz="1700" i="1" dirty="0"/>
                  <a:t>Frações – números mistos </a:t>
                </a:r>
              </a:p>
              <a:p>
                <a:pPr marL="0" indent="0" algn="just">
                  <a:buNone/>
                </a:pPr>
                <a:endParaRPr lang="pt-BR" sz="1700" i="1" dirty="0"/>
              </a:p>
              <a:p>
                <a:pPr marL="0" indent="0" algn="just">
                  <a:buNone/>
                </a:pPr>
                <a:r>
                  <a:rPr lang="pt-BR" sz="1700" dirty="0"/>
                  <a:t>Os números mistos são formados por uma parte inteira e uma fração própria </a:t>
                </a:r>
                <a:endParaRPr lang="pt-BR" sz="1700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marL="0" indent="0" algn="just">
                  <a:buNone/>
                </a:pPr>
                <a:r>
                  <a:rPr lang="pt-BR" sz="1700" b="0" dirty="0">
                    <a:solidFill>
                      <a:srgbClr val="000000"/>
                    </a:solidFill>
                  </a:rPr>
                  <a:t>R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pt-BR" sz="17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epresentamos</m:t>
                    </m:r>
                    <m:r>
                      <a:rPr lang="pt-BR" sz="17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pt-BR" sz="17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assim</m:t>
                    </m:r>
                    <m:r>
                      <a:rPr lang="pt-BR" sz="17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1 </m:t>
                    </m:r>
                    <m:f>
                      <m:fPr>
                        <m:ctrlPr>
                          <a:rPr lang="pt-BR" sz="17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sz="17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pt-BR" sz="17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pt-BR" sz="1700" i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pt-BR" sz="1700" b="0" dirty="0">
                  <a:solidFill>
                    <a:srgbClr val="000000"/>
                  </a:solidFill>
                  <a:effectLst/>
                  <a:latin typeface="Raleway"/>
                </a:endParaRPr>
              </a:p>
              <a:p>
                <a:pPr marL="0" indent="0" algn="just">
                  <a:buNone/>
                </a:pPr>
                <a:r>
                  <a:rPr lang="pt-BR" sz="1700" dirty="0">
                    <a:solidFill>
                      <a:srgbClr val="000000"/>
                    </a:solidFill>
                    <a:latin typeface="Raleway"/>
                  </a:rPr>
                  <a:t>Lemos um inteiro e um quarto</a:t>
                </a:r>
                <a:endParaRPr lang="pt-BR" sz="1700" b="0" dirty="0">
                  <a:solidFill>
                    <a:srgbClr val="000000"/>
                  </a:solidFill>
                  <a:effectLst/>
                  <a:latin typeface="Raleway"/>
                </a:endParaRPr>
              </a:p>
              <a:p>
                <a:pPr marL="0" indent="0" algn="just">
                  <a:buNone/>
                </a:pPr>
                <a:endParaRPr lang="pt-BR" sz="1700" i="1" dirty="0"/>
              </a:p>
            </p:txBody>
          </p:sp>
        </mc:Choice>
        <mc:Fallback xmlns="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5DD720DA-EF63-4F86-BFEB-5672A317A6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7227" y="1536375"/>
                <a:ext cx="9649408" cy="4351338"/>
              </a:xfrm>
              <a:blipFill>
                <a:blip r:embed="rId3"/>
                <a:stretch>
                  <a:fillRect l="-379" t="-98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38251546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6CA8878C-81AF-4D6A-95F9-CD02158CE2ED}"/>
              </a:ext>
            </a:extLst>
          </p:cNvPr>
          <p:cNvSpPr/>
          <p:nvPr/>
        </p:nvSpPr>
        <p:spPr>
          <a:xfrm>
            <a:off x="10591921" y="0"/>
            <a:ext cx="982852" cy="6858000"/>
          </a:xfrm>
          <a:prstGeom prst="rect">
            <a:avLst/>
          </a:prstGeom>
          <a:solidFill>
            <a:srgbClr val="83C7E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pic>
        <p:nvPicPr>
          <p:cNvPr id="8" name="Picture 1" descr="LOGO_SENAI_BRANCO.png">
            <a:extLst>
              <a:ext uri="{FF2B5EF4-FFF2-40B4-BE49-F238E27FC236}">
                <a16:creationId xmlns:a16="http://schemas.microsoft.com/office/drawing/2014/main" id="{802D6EAB-F700-4DF9-860C-F38C4A2835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4735" y="6090867"/>
            <a:ext cx="857224" cy="593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DF2B37B-FDBF-4924-B7C5-517E15AF06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7227" y="210812"/>
            <a:ext cx="9649408" cy="1325563"/>
          </a:xfrm>
        </p:spPr>
        <p:txBody>
          <a:bodyPr/>
          <a:lstStyle/>
          <a:p>
            <a:r>
              <a:rPr lang="pt-BR" dirty="0"/>
              <a:t>Matemática para raciocínio lógico   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5DD720DA-EF63-4F86-BFEB-5672A317A69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17227" y="1536375"/>
                <a:ext cx="9649408" cy="4351338"/>
              </a:xfrm>
            </p:spPr>
            <p:txBody>
              <a:bodyPr>
                <a:noAutofit/>
              </a:bodyPr>
              <a:lstStyle/>
              <a:p>
                <a:pPr marL="0" indent="0" algn="just">
                  <a:buNone/>
                </a:pPr>
                <a:r>
                  <a:rPr lang="pt-BR" sz="1700" i="1" dirty="0"/>
                  <a:t>Frações – números mistos</a:t>
                </a:r>
              </a:p>
              <a:p>
                <a:pPr marL="0" indent="0" algn="just">
                  <a:buNone/>
                </a:pPr>
                <a:r>
                  <a:rPr lang="pt-BR" sz="1700" i="1" dirty="0"/>
                  <a:t>Transformação de Números Mistos em Frações Impróprias</a:t>
                </a:r>
              </a:p>
              <a:p>
                <a:pPr marL="0" indent="0" algn="just">
                  <a:buNone/>
                </a:pPr>
                <a:endParaRPr lang="pt-BR" sz="1700" i="1" dirty="0"/>
              </a:p>
              <a:p>
                <a:pPr marL="0" indent="0" algn="just">
                  <a:buNone/>
                </a:pPr>
                <a:r>
                  <a:rPr lang="pt-BR" sz="1700" dirty="0"/>
                  <a:t>Observe as figuras </a:t>
                </a:r>
              </a:p>
              <a:p>
                <a:pPr marL="0" indent="0" algn="just">
                  <a:buNone/>
                </a:pPr>
                <a:endParaRPr lang="pt-BR" sz="1700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marL="0" indent="0" algn="just">
                  <a:buNone/>
                </a:pPr>
                <a:endParaRPr lang="pt-BR" sz="1700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marL="0" indent="0" algn="just">
                  <a:buNone/>
                </a:pPr>
                <a:endParaRPr lang="pt-BR" sz="1700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marL="0" indent="0" algn="just">
                  <a:buNone/>
                </a:pPr>
                <a:endParaRPr lang="pt-BR" sz="1700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marL="0" indent="0" algn="just">
                  <a:buNone/>
                </a:pPr>
                <a:endParaRPr lang="pt-BR" sz="1700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pt-BR" sz="1700" dirty="0">
                    <a:solidFill>
                      <a:srgbClr val="000000"/>
                    </a:solidFill>
                    <a:latin typeface="Calibre"/>
                  </a:rPr>
                  <a:t>Temos: </a:t>
                </a:r>
                <a14:m>
                  <m:oMath xmlns:m="http://schemas.openxmlformats.org/officeDocument/2006/math">
                    <m:r>
                      <a:rPr lang="pt-BR" sz="17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                1 </m:t>
                    </m:r>
                  </m:oMath>
                </a14:m>
                <a:r>
                  <a:rPr lang="pt-BR" sz="1700" i="1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                  +                </a:t>
                </a:r>
                <a14:m>
                  <m:oMath xmlns:m="http://schemas.openxmlformats.org/officeDocument/2006/math">
                    <m:r>
                      <a:rPr lang="pt-BR" sz="1700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sz="1700" b="0" i="0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f>
                      <m:fPr>
                        <m:ctrlPr>
                          <a:rPr lang="pt-BR" sz="17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sz="17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pt-BR" sz="17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pt-BR" sz="170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pt-BR" sz="1700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pt-BR" sz="1700" i="1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 </a:t>
                </a:r>
              </a:p>
              <a:p>
                <a:pPr marL="0" indent="0">
                  <a:buNone/>
                </a:pPr>
                <a:r>
                  <a:rPr lang="pt-BR" sz="1700" i="1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pt-BR" sz="17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                             </m:t>
                    </m:r>
                    <m:f>
                      <m:fPr>
                        <m:ctrlPr>
                          <a:rPr lang="pt-BR" sz="17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sz="17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num>
                      <m:den>
                        <m:r>
                          <a:rPr lang="pt-BR" sz="17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</m:oMath>
                </a14:m>
                <a:r>
                  <a:rPr lang="pt-BR" sz="1700" i="1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                    + </a:t>
                </a:r>
                <a14:m>
                  <m:oMath xmlns:m="http://schemas.openxmlformats.org/officeDocument/2006/math">
                    <m:r>
                      <a:rPr lang="pt-BR" sz="17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                 </m:t>
                    </m:r>
                    <m:f>
                      <m:fPr>
                        <m:ctrlPr>
                          <a:rPr lang="pt-BR" sz="17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sz="17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pt-BR" sz="17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</m:oMath>
                </a14:m>
                <a:r>
                  <a:rPr lang="pt-BR" sz="1700" i="1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    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pt-BR" sz="17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sz="17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pt-BR" sz="17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</m:oMath>
                </a14:m>
                <a:r>
                  <a:rPr lang="pt-BR" sz="1700" i="1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      </a:t>
                </a:r>
              </a:p>
              <a:p>
                <a:pPr marL="0" indent="0">
                  <a:buNone/>
                </a:pPr>
                <a:endParaRPr lang="pt-BR" sz="1700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marL="0" indent="0" algn="just">
                  <a:buNone/>
                </a:pPr>
                <a:endParaRPr lang="pt-BR" sz="1700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marL="0" indent="0" algn="just">
                  <a:buNone/>
                </a:pPr>
                <a:endParaRPr lang="pt-BR" sz="1700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marL="0" indent="0" algn="just">
                  <a:buNone/>
                </a:pPr>
                <a:endParaRPr lang="pt-BR" sz="1700" i="1" dirty="0"/>
              </a:p>
            </p:txBody>
          </p:sp>
        </mc:Choice>
        <mc:Fallback xmlns="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5DD720DA-EF63-4F86-BFEB-5672A317A6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7227" y="1536375"/>
                <a:ext cx="9649408" cy="4351338"/>
              </a:xfrm>
              <a:blipFill>
                <a:blip r:embed="rId3"/>
                <a:stretch>
                  <a:fillRect l="-379" t="-980" b="-364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agem 4">
            <a:extLst>
              <a:ext uri="{FF2B5EF4-FFF2-40B4-BE49-F238E27FC236}">
                <a16:creationId xmlns:a16="http://schemas.microsoft.com/office/drawing/2014/main" id="{12C86BE9-8AC3-4244-A6D9-4D84BD06D72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7296" t="36551" r="22092" b="41905"/>
          <a:stretch/>
        </p:blipFill>
        <p:spPr>
          <a:xfrm>
            <a:off x="1430694" y="2973289"/>
            <a:ext cx="3732245" cy="1477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847945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6CA8878C-81AF-4D6A-95F9-CD02158CE2ED}"/>
              </a:ext>
            </a:extLst>
          </p:cNvPr>
          <p:cNvSpPr/>
          <p:nvPr/>
        </p:nvSpPr>
        <p:spPr>
          <a:xfrm>
            <a:off x="10591921" y="0"/>
            <a:ext cx="982852" cy="6858000"/>
          </a:xfrm>
          <a:prstGeom prst="rect">
            <a:avLst/>
          </a:prstGeom>
          <a:solidFill>
            <a:srgbClr val="83C7E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pic>
        <p:nvPicPr>
          <p:cNvPr id="8" name="Picture 1" descr="LOGO_SENAI_BRANCO.png">
            <a:extLst>
              <a:ext uri="{FF2B5EF4-FFF2-40B4-BE49-F238E27FC236}">
                <a16:creationId xmlns:a16="http://schemas.microsoft.com/office/drawing/2014/main" id="{802D6EAB-F700-4DF9-860C-F38C4A2835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4735" y="6090867"/>
            <a:ext cx="857224" cy="593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DF2B37B-FDBF-4924-B7C5-517E15AF06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7227" y="210812"/>
            <a:ext cx="9649408" cy="1325563"/>
          </a:xfrm>
        </p:spPr>
        <p:txBody>
          <a:bodyPr/>
          <a:lstStyle/>
          <a:p>
            <a:r>
              <a:rPr lang="pt-BR" dirty="0"/>
              <a:t>Matemática para raciocínio lógico   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5DD720DA-EF63-4F86-BFEB-5672A317A69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17227" y="1536375"/>
                <a:ext cx="9649408" cy="4351338"/>
              </a:xfrm>
            </p:spPr>
            <p:txBody>
              <a:bodyPr>
                <a:noAutofit/>
              </a:bodyPr>
              <a:lstStyle/>
              <a:p>
                <a:pPr marL="0" indent="0" algn="just">
                  <a:buNone/>
                </a:pPr>
                <a:r>
                  <a:rPr lang="pt-BR" sz="1700" i="1" dirty="0"/>
                  <a:t>Porcentagem</a:t>
                </a:r>
              </a:p>
              <a:p>
                <a:pPr marL="0" indent="0" algn="just">
                  <a:buNone/>
                </a:pPr>
                <a:r>
                  <a:rPr lang="pt-BR" sz="1700" dirty="0"/>
                  <a:t>Porcentagem é outra forma de representar uma parte de um todo. Para isso, precisa-se de uma fração cujo denominador será o número 100.</a:t>
                </a:r>
              </a:p>
              <a:p>
                <a:pPr marL="0" indent="0" algn="just">
                  <a:buNone/>
                </a:pPr>
                <a:r>
                  <a:rPr lang="pt-BR" sz="1700" dirty="0"/>
                  <a:t>Para informar que determinado número faz referencia a parte(s) de uma divisão por 100, é utilizado o símbolo % </a:t>
                </a:r>
              </a:p>
              <a:p>
                <a:pPr marL="0" indent="0" algn="just">
                  <a:buNone/>
                </a:pPr>
                <a:r>
                  <a:rPr lang="pt-BR" sz="1700" dirty="0"/>
                  <a:t>Veja.</a:t>
                </a:r>
              </a:p>
              <a:p>
                <a:pPr marL="0" indent="0" algn="just">
                  <a:buNone/>
                </a:pPr>
                <a:r>
                  <a:rPr lang="pt-BR" sz="1700" dirty="0"/>
                  <a:t>O significado de 50%</a:t>
                </a:r>
              </a:p>
              <a:p>
                <a:pPr marL="0" indent="0" algn="just">
                  <a:buNone/>
                </a:pPr>
                <a:r>
                  <a:rPr lang="pt-BR" sz="1700" dirty="0"/>
                  <a:t>O valor numérico 0,5 é a representação numérica de qualquer fração cujo denominador é o dobro do numerador.</a:t>
                </a:r>
              </a:p>
              <a:p>
                <a:pPr marL="0" indent="0" algn="just">
                  <a:buNone/>
                </a:pPr>
                <a:r>
                  <a:rPr lang="pt-BR" sz="1700" dirty="0"/>
                  <a:t>Essas frações indicam que 50% de algo está em questão.</a:t>
                </a:r>
              </a:p>
              <a:p>
                <a:pPr marL="0" indent="0" algn="just">
                  <a:buNone/>
                </a:pPr>
                <a:r>
                  <a:rPr lang="pt-BR" sz="1700" dirty="0"/>
                  <a:t>50% representa 50 partes de 100.</a:t>
                </a:r>
              </a:p>
              <a:p>
                <a:pPr marL="0" indent="0" algn="just">
                  <a:buNone/>
                </a:pPr>
                <a:r>
                  <a:rPr lang="pt-BR" sz="1700" dirty="0"/>
                  <a:t>Divida algo por 100 e pegue 50 partes, então você terá 50% de algo, justamente a metade. </a:t>
                </a:r>
                <a:r>
                  <a:rPr lang="pt-BR" sz="1700" i="1" dirty="0"/>
                  <a:t> </a:t>
                </a:r>
              </a:p>
              <a:p>
                <a:pPr marL="0" indent="0" algn="just">
                  <a:buNone/>
                </a:pPr>
                <a:endParaRPr lang="pt-BR" sz="1700" i="1" dirty="0"/>
              </a:p>
              <a:p>
                <a:pPr marL="0" indent="0" algn="just"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pt-BR" sz="17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sz="17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pt-BR" sz="17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pt-BR" sz="1700" i="1" dirty="0"/>
                  <a:t>  =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pt-BR" sz="17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sz="17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pt-BR" sz="17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pt-BR" sz="170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sz="17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pt-BR" sz="1700" i="1" dirty="0"/>
                  <a:t>=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pt-BR" sz="17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sz="17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pt-BR" sz="17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  <m:r>
                      <a:rPr lang="pt-BR" sz="170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sz="17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pt-BR" sz="1700" i="1" dirty="0"/>
                  <a:t>=  0,5 = 50% =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pt-BR" sz="17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sz="17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50</m:t>
                        </m:r>
                      </m:num>
                      <m:den>
                        <m:r>
                          <a:rPr lang="pt-BR" sz="17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100</m:t>
                        </m:r>
                      </m:den>
                    </m:f>
                  </m:oMath>
                </a14:m>
                <a:r>
                  <a:rPr lang="pt-BR" sz="1700" i="1" dirty="0"/>
                  <a:t> </a:t>
                </a:r>
              </a:p>
              <a:p>
                <a:pPr marL="0" indent="0" algn="just">
                  <a:buNone/>
                </a:pPr>
                <a:endParaRPr lang="pt-BR" sz="1700" i="1" dirty="0"/>
              </a:p>
              <a:p>
                <a:pPr marL="0" indent="0" algn="just">
                  <a:buNone/>
                </a:pPr>
                <a:endParaRPr lang="pt-BR" sz="1700" i="1" dirty="0"/>
              </a:p>
              <a:p>
                <a:pPr marL="0" indent="0" algn="just">
                  <a:buNone/>
                </a:pPr>
                <a:endParaRPr lang="pt-BR" sz="1700" i="1" dirty="0"/>
              </a:p>
            </p:txBody>
          </p:sp>
        </mc:Choice>
        <mc:Fallback xmlns="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5DD720DA-EF63-4F86-BFEB-5672A317A6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7227" y="1536375"/>
                <a:ext cx="9649408" cy="4351338"/>
              </a:xfrm>
              <a:blipFill>
                <a:blip r:embed="rId3"/>
                <a:stretch>
                  <a:fillRect l="-379" t="-980" r="-442" b="-952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42478900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6CA8878C-81AF-4D6A-95F9-CD02158CE2ED}"/>
              </a:ext>
            </a:extLst>
          </p:cNvPr>
          <p:cNvSpPr/>
          <p:nvPr/>
        </p:nvSpPr>
        <p:spPr>
          <a:xfrm>
            <a:off x="10591921" y="0"/>
            <a:ext cx="982852" cy="6858000"/>
          </a:xfrm>
          <a:prstGeom prst="rect">
            <a:avLst/>
          </a:prstGeom>
          <a:solidFill>
            <a:srgbClr val="83C7E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pic>
        <p:nvPicPr>
          <p:cNvPr id="8" name="Picture 1" descr="LOGO_SENAI_BRANCO.png">
            <a:extLst>
              <a:ext uri="{FF2B5EF4-FFF2-40B4-BE49-F238E27FC236}">
                <a16:creationId xmlns:a16="http://schemas.microsoft.com/office/drawing/2014/main" id="{802D6EAB-F700-4DF9-860C-F38C4A2835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4735" y="6090867"/>
            <a:ext cx="857224" cy="593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DF2B37B-FDBF-4924-B7C5-517E15AF06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649408" cy="1325563"/>
          </a:xfrm>
        </p:spPr>
        <p:txBody>
          <a:bodyPr/>
          <a:lstStyle/>
          <a:p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DD720DA-EF63-4F86-BFEB-5672A317A6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649408" cy="4351338"/>
          </a:xfrm>
        </p:spPr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20098626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6CA8878C-81AF-4D6A-95F9-CD02158CE2ED}"/>
              </a:ext>
            </a:extLst>
          </p:cNvPr>
          <p:cNvSpPr/>
          <p:nvPr/>
        </p:nvSpPr>
        <p:spPr>
          <a:xfrm>
            <a:off x="10591921" y="0"/>
            <a:ext cx="982852" cy="6858000"/>
          </a:xfrm>
          <a:prstGeom prst="rect">
            <a:avLst/>
          </a:prstGeom>
          <a:solidFill>
            <a:srgbClr val="83C7E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pic>
        <p:nvPicPr>
          <p:cNvPr id="8" name="Picture 1" descr="LOGO_SENAI_BRANCO.png">
            <a:extLst>
              <a:ext uri="{FF2B5EF4-FFF2-40B4-BE49-F238E27FC236}">
                <a16:creationId xmlns:a16="http://schemas.microsoft.com/office/drawing/2014/main" id="{802D6EAB-F700-4DF9-860C-F38C4A2835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4735" y="6090867"/>
            <a:ext cx="857224" cy="593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DF2B37B-FDBF-4924-B7C5-517E15AF06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649408" cy="1325563"/>
          </a:xfrm>
        </p:spPr>
        <p:txBody>
          <a:bodyPr/>
          <a:lstStyle/>
          <a:p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DD720DA-EF63-4F86-BFEB-5672A317A6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649408" cy="4351338"/>
          </a:xfrm>
        </p:spPr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91584496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2902BE5-0918-C640-924B-9BDFC5B40DA4}"/>
              </a:ext>
            </a:extLst>
          </p:cNvPr>
          <p:cNvSpPr/>
          <p:nvPr/>
        </p:nvSpPr>
        <p:spPr>
          <a:xfrm>
            <a:off x="1524000" y="0"/>
            <a:ext cx="9144000" cy="6858000"/>
          </a:xfrm>
          <a:prstGeom prst="rect">
            <a:avLst/>
          </a:prstGeom>
          <a:solidFill>
            <a:srgbClr val="91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21" dirty="0"/>
          </a:p>
        </p:txBody>
      </p:sp>
      <p:pic>
        <p:nvPicPr>
          <p:cNvPr id="5" name="Picture 1" descr="LOGO_SENAI_BRANCO.png">
            <a:extLst>
              <a:ext uri="{FF2B5EF4-FFF2-40B4-BE49-F238E27FC236}">
                <a16:creationId xmlns:a16="http://schemas.microsoft.com/office/drawing/2014/main" id="{0AAD24E3-1B40-E64D-B494-0775E8BB63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5800" y="2934586"/>
            <a:ext cx="2160400" cy="937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899796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6CA8878C-81AF-4D6A-95F9-CD02158CE2ED}"/>
              </a:ext>
            </a:extLst>
          </p:cNvPr>
          <p:cNvSpPr/>
          <p:nvPr/>
        </p:nvSpPr>
        <p:spPr>
          <a:xfrm>
            <a:off x="10591921" y="0"/>
            <a:ext cx="982852" cy="6858000"/>
          </a:xfrm>
          <a:prstGeom prst="rect">
            <a:avLst/>
          </a:prstGeom>
          <a:solidFill>
            <a:srgbClr val="83C7E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pic>
        <p:nvPicPr>
          <p:cNvPr id="8" name="Picture 1" descr="LOGO_SENAI_BRANCO.png">
            <a:extLst>
              <a:ext uri="{FF2B5EF4-FFF2-40B4-BE49-F238E27FC236}">
                <a16:creationId xmlns:a16="http://schemas.microsoft.com/office/drawing/2014/main" id="{802D6EAB-F700-4DF9-860C-F38C4A2835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4735" y="6090867"/>
            <a:ext cx="857224" cy="593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DF2B37B-FDBF-4924-B7C5-517E15AF06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649408" cy="1325563"/>
          </a:xfrm>
        </p:spPr>
        <p:txBody>
          <a:bodyPr/>
          <a:lstStyle/>
          <a:p>
            <a:r>
              <a:rPr lang="pt-BR" dirty="0"/>
              <a:t>Lógica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DD720DA-EF63-4F86-BFEB-5672A317A6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64940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1800" i="1" dirty="0"/>
              <a:t>Valor lógico</a:t>
            </a:r>
          </a:p>
          <a:p>
            <a:pPr marL="0" indent="0">
              <a:buNone/>
            </a:pPr>
            <a:r>
              <a:rPr lang="pt-BR" sz="1800" i="1" dirty="0"/>
              <a:t>Exemplos.</a:t>
            </a:r>
          </a:p>
          <a:p>
            <a:pPr marL="0" indent="0">
              <a:buNone/>
            </a:pPr>
            <a:endParaRPr lang="pt-BR" sz="1800" i="1" dirty="0"/>
          </a:p>
          <a:p>
            <a:pPr marL="0" indent="0">
              <a:buNone/>
            </a:pPr>
            <a:r>
              <a:rPr lang="pt-BR" sz="1800" dirty="0"/>
              <a:t>Você sabe responder se o oposto do oposto de uma proposição verdadeira é verdadeira ou falsa?</a:t>
            </a:r>
          </a:p>
        </p:txBody>
      </p:sp>
    </p:spTree>
    <p:extLst>
      <p:ext uri="{BB962C8B-B14F-4D97-AF65-F5344CB8AC3E}">
        <p14:creationId xmlns:p14="http://schemas.microsoft.com/office/powerpoint/2010/main" val="41374317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6CA8878C-81AF-4D6A-95F9-CD02158CE2ED}"/>
              </a:ext>
            </a:extLst>
          </p:cNvPr>
          <p:cNvSpPr/>
          <p:nvPr/>
        </p:nvSpPr>
        <p:spPr>
          <a:xfrm>
            <a:off x="10591921" y="0"/>
            <a:ext cx="982852" cy="6858000"/>
          </a:xfrm>
          <a:prstGeom prst="rect">
            <a:avLst/>
          </a:prstGeom>
          <a:solidFill>
            <a:srgbClr val="83C7E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pic>
        <p:nvPicPr>
          <p:cNvPr id="8" name="Picture 1" descr="LOGO_SENAI_BRANCO.png">
            <a:extLst>
              <a:ext uri="{FF2B5EF4-FFF2-40B4-BE49-F238E27FC236}">
                <a16:creationId xmlns:a16="http://schemas.microsoft.com/office/drawing/2014/main" id="{802D6EAB-F700-4DF9-860C-F38C4A2835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4735" y="6090867"/>
            <a:ext cx="857224" cy="593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DF2B37B-FDBF-4924-B7C5-517E15AF06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649408" cy="1325563"/>
          </a:xfrm>
        </p:spPr>
        <p:txBody>
          <a:bodyPr/>
          <a:lstStyle/>
          <a:p>
            <a:r>
              <a:rPr lang="pt-BR" dirty="0"/>
              <a:t>Lógica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DD720DA-EF63-4F86-BFEB-5672A317A6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64940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1800" i="1" dirty="0"/>
              <a:t>Valor lógico</a:t>
            </a:r>
          </a:p>
          <a:p>
            <a:pPr marL="0" indent="0">
              <a:buNone/>
            </a:pPr>
            <a:r>
              <a:rPr lang="pt-BR" sz="1800" i="1" dirty="0"/>
              <a:t>Exemplos.</a:t>
            </a:r>
          </a:p>
          <a:p>
            <a:pPr marL="0" indent="0">
              <a:buNone/>
            </a:pPr>
            <a:endParaRPr lang="pt-BR" sz="1800" i="1" dirty="0"/>
          </a:p>
          <a:p>
            <a:pPr marL="0" indent="0">
              <a:buNone/>
            </a:pPr>
            <a:r>
              <a:rPr lang="pt-BR" sz="1800" dirty="0"/>
              <a:t>Você sabe responder se o oposto do oposto de uma proposição verdadeira é verdadeira ou falsa?</a:t>
            </a:r>
          </a:p>
          <a:p>
            <a:pPr marL="0" indent="0">
              <a:buNone/>
            </a:pPr>
            <a:endParaRPr lang="pt-BR" sz="1800" b="1" dirty="0"/>
          </a:p>
          <a:p>
            <a:pPr marL="0" indent="0">
              <a:buNone/>
            </a:pPr>
            <a:r>
              <a:rPr lang="pt-BR" sz="1800" b="1" dirty="0"/>
              <a:t>Resposta correta: Verdadeira. </a:t>
            </a:r>
          </a:p>
        </p:txBody>
      </p:sp>
    </p:spTree>
    <p:extLst>
      <p:ext uri="{BB962C8B-B14F-4D97-AF65-F5344CB8AC3E}">
        <p14:creationId xmlns:p14="http://schemas.microsoft.com/office/powerpoint/2010/main" val="24512983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6CA8878C-81AF-4D6A-95F9-CD02158CE2ED}"/>
              </a:ext>
            </a:extLst>
          </p:cNvPr>
          <p:cNvSpPr/>
          <p:nvPr/>
        </p:nvSpPr>
        <p:spPr>
          <a:xfrm>
            <a:off x="10591921" y="0"/>
            <a:ext cx="982852" cy="6858000"/>
          </a:xfrm>
          <a:prstGeom prst="rect">
            <a:avLst/>
          </a:prstGeom>
          <a:solidFill>
            <a:srgbClr val="83C7E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pic>
        <p:nvPicPr>
          <p:cNvPr id="8" name="Picture 1" descr="LOGO_SENAI_BRANCO.png">
            <a:extLst>
              <a:ext uri="{FF2B5EF4-FFF2-40B4-BE49-F238E27FC236}">
                <a16:creationId xmlns:a16="http://schemas.microsoft.com/office/drawing/2014/main" id="{802D6EAB-F700-4DF9-860C-F38C4A2835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4735" y="6090867"/>
            <a:ext cx="857224" cy="593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DF2B37B-FDBF-4924-B7C5-517E15AF06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649408" cy="1325563"/>
          </a:xfrm>
        </p:spPr>
        <p:txBody>
          <a:bodyPr/>
          <a:lstStyle/>
          <a:p>
            <a:r>
              <a:rPr lang="pt-BR" dirty="0"/>
              <a:t>Lógica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DD720DA-EF63-4F86-BFEB-5672A317A6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649408" cy="4351338"/>
          </a:xfrm>
        </p:spPr>
        <p:txBody>
          <a:bodyPr>
            <a:normAutofit lnSpcReduction="10000"/>
          </a:bodyPr>
          <a:lstStyle/>
          <a:p>
            <a:pPr marL="0" indent="0" algn="just">
              <a:buNone/>
            </a:pPr>
            <a:r>
              <a:rPr lang="pt-BR" sz="1800" i="1" dirty="0"/>
              <a:t>Valor lógico</a:t>
            </a:r>
          </a:p>
          <a:p>
            <a:pPr marL="0" indent="0" algn="just">
              <a:buNone/>
            </a:pPr>
            <a:r>
              <a:rPr lang="pt-BR" sz="1800" i="1" dirty="0"/>
              <a:t>Exemplos.</a:t>
            </a:r>
          </a:p>
          <a:p>
            <a:pPr marL="0" indent="0" algn="just">
              <a:buNone/>
            </a:pPr>
            <a:endParaRPr lang="pt-BR" sz="1800" i="1" dirty="0"/>
          </a:p>
          <a:p>
            <a:pPr marL="0" indent="0" algn="just">
              <a:buNone/>
            </a:pPr>
            <a:r>
              <a:rPr lang="pt-BR" sz="1800" dirty="0"/>
              <a:t>Você sabe responder se o oposto do oposto de uma proposição verdadeira é verdadeira ou falsa?</a:t>
            </a:r>
          </a:p>
          <a:p>
            <a:pPr marL="0" indent="0" algn="just">
              <a:buNone/>
            </a:pPr>
            <a:r>
              <a:rPr lang="pt-BR" sz="1800" dirty="0"/>
              <a:t>Resolvendo em partes, tem-se.</a:t>
            </a:r>
          </a:p>
          <a:p>
            <a:pPr marL="0" indent="0" algn="just">
              <a:buNone/>
            </a:pPr>
            <a:endParaRPr lang="pt-BR" sz="1800" dirty="0"/>
          </a:p>
          <a:p>
            <a:pPr lvl="1" algn="just"/>
            <a:r>
              <a:rPr lang="pt-BR" sz="1600" dirty="0"/>
              <a:t>O oposto </a:t>
            </a:r>
            <a:r>
              <a:rPr lang="pt-BR" sz="1600" b="1" dirty="0"/>
              <a:t>do oposto de uma proposição verdadeira</a:t>
            </a:r>
          </a:p>
          <a:p>
            <a:pPr lvl="1" algn="just"/>
            <a:r>
              <a:rPr lang="pt-BR" sz="1600" dirty="0"/>
              <a:t>O oposto </a:t>
            </a:r>
            <a:r>
              <a:rPr lang="pt-BR" sz="1600" b="1" dirty="0"/>
              <a:t>de uma proposição falsa</a:t>
            </a:r>
          </a:p>
          <a:p>
            <a:pPr lvl="1" algn="just"/>
            <a:r>
              <a:rPr lang="pt-BR" sz="1600" dirty="0"/>
              <a:t>Informação verdadeira </a:t>
            </a:r>
          </a:p>
          <a:p>
            <a:pPr lvl="1" algn="just"/>
            <a:endParaRPr lang="pt-BR" sz="1800" dirty="0"/>
          </a:p>
          <a:p>
            <a:pPr marL="0" indent="0" algn="just">
              <a:buNone/>
            </a:pPr>
            <a:r>
              <a:rPr lang="pt-BR" sz="1800" dirty="0"/>
              <a:t>Os termos </a:t>
            </a:r>
            <a:r>
              <a:rPr lang="pt-BR" sz="1800" b="1" dirty="0"/>
              <a:t>verdadeiro</a:t>
            </a:r>
            <a:r>
              <a:rPr lang="pt-BR" sz="1800" dirty="0"/>
              <a:t> e </a:t>
            </a:r>
            <a:r>
              <a:rPr lang="pt-BR" sz="1800" b="1" dirty="0"/>
              <a:t>falso</a:t>
            </a:r>
            <a:r>
              <a:rPr lang="pt-BR" sz="1800" dirty="0"/>
              <a:t> são opostos, se uma proposição não é uma coisa então ela é outra. Nunca haverá uma terceira opção para proposições. </a:t>
            </a:r>
          </a:p>
          <a:p>
            <a:pPr marL="0" indent="0" algn="just">
              <a:buNone/>
            </a:pPr>
            <a:r>
              <a:rPr lang="pt-BR" sz="1800" dirty="0"/>
              <a:t>O oposto de uma proposição </a:t>
            </a:r>
            <a:r>
              <a:rPr lang="pt-BR" sz="1800" b="1" dirty="0"/>
              <a:t>verdadeira</a:t>
            </a:r>
            <a:r>
              <a:rPr lang="pt-BR" sz="1800" dirty="0"/>
              <a:t> é </a:t>
            </a:r>
            <a:r>
              <a:rPr lang="pt-BR" sz="1800" b="1" dirty="0"/>
              <a:t>falsa</a:t>
            </a:r>
            <a:r>
              <a:rPr lang="pt-BR" sz="1800" dirty="0"/>
              <a:t>. O oposto de uma proposição </a:t>
            </a:r>
            <a:r>
              <a:rPr lang="pt-BR" sz="1800" b="1" dirty="0"/>
              <a:t>falsa</a:t>
            </a:r>
            <a:r>
              <a:rPr lang="pt-BR" sz="1800" dirty="0"/>
              <a:t> é </a:t>
            </a:r>
            <a:r>
              <a:rPr lang="pt-BR" sz="1800" b="1" dirty="0"/>
              <a:t>verdadeira</a:t>
            </a:r>
            <a:r>
              <a:rPr lang="pt-BR" sz="1800" dirty="0"/>
              <a:t>.</a:t>
            </a:r>
          </a:p>
          <a:p>
            <a:pPr marL="0" indent="0">
              <a:buNone/>
            </a:pPr>
            <a:endParaRPr lang="pt-BR" sz="1800" dirty="0"/>
          </a:p>
        </p:txBody>
      </p:sp>
    </p:spTree>
    <p:extLst>
      <p:ext uri="{BB962C8B-B14F-4D97-AF65-F5344CB8AC3E}">
        <p14:creationId xmlns:p14="http://schemas.microsoft.com/office/powerpoint/2010/main" val="30139753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6CA8878C-81AF-4D6A-95F9-CD02158CE2ED}"/>
              </a:ext>
            </a:extLst>
          </p:cNvPr>
          <p:cNvSpPr/>
          <p:nvPr/>
        </p:nvSpPr>
        <p:spPr>
          <a:xfrm>
            <a:off x="10591921" y="0"/>
            <a:ext cx="982852" cy="6858000"/>
          </a:xfrm>
          <a:prstGeom prst="rect">
            <a:avLst/>
          </a:prstGeom>
          <a:solidFill>
            <a:srgbClr val="83C7E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pic>
        <p:nvPicPr>
          <p:cNvPr id="8" name="Picture 1" descr="LOGO_SENAI_BRANCO.png">
            <a:extLst>
              <a:ext uri="{FF2B5EF4-FFF2-40B4-BE49-F238E27FC236}">
                <a16:creationId xmlns:a16="http://schemas.microsoft.com/office/drawing/2014/main" id="{802D6EAB-F700-4DF9-860C-F38C4A2835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4735" y="6090867"/>
            <a:ext cx="857224" cy="593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DF2B37B-FDBF-4924-B7C5-517E15AF06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649408" cy="1325563"/>
          </a:xfrm>
        </p:spPr>
        <p:txBody>
          <a:bodyPr/>
          <a:lstStyle/>
          <a:p>
            <a:r>
              <a:rPr lang="pt-BR" dirty="0"/>
              <a:t>Lógica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DD720DA-EF63-4F86-BFEB-5672A317A6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649408" cy="4351338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t-BR" sz="1800" i="1" dirty="0"/>
              <a:t>Valor lógico</a:t>
            </a:r>
          </a:p>
          <a:p>
            <a:pPr marL="0" indent="0" algn="just">
              <a:buNone/>
            </a:pPr>
            <a:r>
              <a:rPr lang="pt-BR" sz="1800" i="1" dirty="0"/>
              <a:t>Praticando.</a:t>
            </a:r>
          </a:p>
          <a:p>
            <a:pPr marL="0" indent="0" algn="just">
              <a:buNone/>
            </a:pPr>
            <a:endParaRPr lang="pt-BR" sz="1800" i="1" dirty="0"/>
          </a:p>
          <a:p>
            <a:pPr marL="342900" indent="-342900" algn="just">
              <a:buAutoNum type="arabicPeriod"/>
            </a:pPr>
            <a:r>
              <a:rPr lang="pt-BR" sz="1800" dirty="0"/>
              <a:t>Se uma afirmação (proposição) </a:t>
            </a:r>
            <a:r>
              <a:rPr lang="pt-BR" sz="1800" b="1" dirty="0"/>
              <a:t>é verdadeira</a:t>
            </a:r>
            <a:r>
              <a:rPr lang="pt-BR" sz="1800" dirty="0"/>
              <a:t>, então ela </a:t>
            </a:r>
            <a:r>
              <a:rPr lang="pt-BR" sz="1800" b="1" dirty="0"/>
              <a:t>não é falsa</a:t>
            </a:r>
            <a:r>
              <a:rPr lang="pt-BR" sz="1800" dirty="0"/>
              <a:t>. </a:t>
            </a:r>
          </a:p>
          <a:p>
            <a:pPr marL="0" indent="0" algn="just">
              <a:buNone/>
            </a:pPr>
            <a:r>
              <a:rPr lang="pt-BR" sz="1800" dirty="0"/>
              <a:t>Se uma afirmação </a:t>
            </a:r>
            <a:r>
              <a:rPr lang="pt-BR" sz="1800" b="1" dirty="0"/>
              <a:t>não é verdadeira</a:t>
            </a:r>
            <a:r>
              <a:rPr lang="pt-BR" sz="1800" dirty="0"/>
              <a:t>, então ela </a:t>
            </a:r>
            <a:r>
              <a:rPr lang="pt-BR" sz="1800" b="1" dirty="0"/>
              <a:t>é falsa</a:t>
            </a:r>
            <a:r>
              <a:rPr lang="pt-BR" sz="1800" dirty="0"/>
              <a:t>.</a:t>
            </a:r>
          </a:p>
          <a:p>
            <a:pPr marL="0" indent="0" algn="just">
              <a:buNone/>
            </a:pPr>
            <a:r>
              <a:rPr lang="pt-BR" sz="1800" dirty="0"/>
              <a:t>Se </a:t>
            </a:r>
            <a:r>
              <a:rPr lang="pt-BR" sz="1800" b="1" dirty="0"/>
              <a:t>é falso dizer </a:t>
            </a:r>
            <a:r>
              <a:rPr lang="pt-BR" sz="1800" dirty="0"/>
              <a:t>que uma proposição é </a:t>
            </a:r>
            <a:r>
              <a:rPr lang="pt-BR" sz="1800" b="1" dirty="0"/>
              <a:t>verdadeira</a:t>
            </a:r>
            <a:r>
              <a:rPr lang="pt-BR" sz="1800" dirty="0"/>
              <a:t>, então a proposição é?</a:t>
            </a:r>
            <a:r>
              <a:rPr lang="pt-BR" sz="1800" b="1" dirty="0"/>
              <a:t> </a:t>
            </a:r>
          </a:p>
          <a:p>
            <a:pPr marL="0" indent="0">
              <a:buNone/>
            </a:pPr>
            <a:endParaRPr lang="pt-BR" sz="1800" dirty="0"/>
          </a:p>
        </p:txBody>
      </p:sp>
    </p:spTree>
    <p:extLst>
      <p:ext uri="{BB962C8B-B14F-4D97-AF65-F5344CB8AC3E}">
        <p14:creationId xmlns:p14="http://schemas.microsoft.com/office/powerpoint/2010/main" val="3579789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6CA8878C-81AF-4D6A-95F9-CD02158CE2ED}"/>
              </a:ext>
            </a:extLst>
          </p:cNvPr>
          <p:cNvSpPr/>
          <p:nvPr/>
        </p:nvSpPr>
        <p:spPr>
          <a:xfrm>
            <a:off x="10591921" y="0"/>
            <a:ext cx="982852" cy="6858000"/>
          </a:xfrm>
          <a:prstGeom prst="rect">
            <a:avLst/>
          </a:prstGeom>
          <a:solidFill>
            <a:srgbClr val="83C7E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pic>
        <p:nvPicPr>
          <p:cNvPr id="8" name="Picture 1" descr="LOGO_SENAI_BRANCO.png">
            <a:extLst>
              <a:ext uri="{FF2B5EF4-FFF2-40B4-BE49-F238E27FC236}">
                <a16:creationId xmlns:a16="http://schemas.microsoft.com/office/drawing/2014/main" id="{802D6EAB-F700-4DF9-860C-F38C4A2835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4735" y="6090867"/>
            <a:ext cx="857224" cy="593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DF2B37B-FDBF-4924-B7C5-517E15AF06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649408" cy="1325563"/>
          </a:xfrm>
        </p:spPr>
        <p:txBody>
          <a:bodyPr/>
          <a:lstStyle/>
          <a:p>
            <a:r>
              <a:rPr lang="pt-BR" dirty="0"/>
              <a:t>Lógica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DD720DA-EF63-4F86-BFEB-5672A317A6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649408" cy="4351338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t-BR" sz="1800" i="1" dirty="0"/>
              <a:t>Valor lógico</a:t>
            </a:r>
          </a:p>
          <a:p>
            <a:pPr marL="0" indent="0" algn="just">
              <a:buNone/>
            </a:pPr>
            <a:r>
              <a:rPr lang="pt-BR" sz="1800" i="1" dirty="0"/>
              <a:t>Praticando.</a:t>
            </a:r>
          </a:p>
          <a:p>
            <a:pPr marL="0" indent="0" algn="just">
              <a:buNone/>
            </a:pPr>
            <a:endParaRPr lang="pt-BR" sz="1800" i="1" dirty="0"/>
          </a:p>
          <a:p>
            <a:pPr marL="342900" indent="-342900" algn="just">
              <a:buAutoNum type="arabicPeriod"/>
            </a:pPr>
            <a:r>
              <a:rPr lang="pt-BR" sz="1800" dirty="0"/>
              <a:t>Se uma afirmação (proposição) </a:t>
            </a:r>
            <a:r>
              <a:rPr lang="pt-BR" sz="1800" b="1" dirty="0"/>
              <a:t>é verdadeira</a:t>
            </a:r>
            <a:r>
              <a:rPr lang="pt-BR" sz="1800" dirty="0"/>
              <a:t>, então ela </a:t>
            </a:r>
            <a:r>
              <a:rPr lang="pt-BR" sz="1800" b="1" dirty="0"/>
              <a:t>não é falsa</a:t>
            </a:r>
            <a:r>
              <a:rPr lang="pt-BR" sz="1800" dirty="0"/>
              <a:t>. </a:t>
            </a:r>
          </a:p>
          <a:p>
            <a:pPr marL="0" indent="0" algn="just">
              <a:buNone/>
            </a:pPr>
            <a:r>
              <a:rPr lang="pt-BR" sz="1800" dirty="0"/>
              <a:t>Se uma afirmação </a:t>
            </a:r>
            <a:r>
              <a:rPr lang="pt-BR" sz="1800" b="1" dirty="0"/>
              <a:t>não é verdadeira</a:t>
            </a:r>
            <a:r>
              <a:rPr lang="pt-BR" sz="1800" dirty="0"/>
              <a:t>, então ela </a:t>
            </a:r>
            <a:r>
              <a:rPr lang="pt-BR" sz="1800" b="1" dirty="0"/>
              <a:t>é falsa</a:t>
            </a:r>
            <a:r>
              <a:rPr lang="pt-BR" sz="1800" dirty="0"/>
              <a:t>.</a:t>
            </a:r>
          </a:p>
          <a:p>
            <a:pPr marL="0" indent="0" algn="just">
              <a:buNone/>
            </a:pPr>
            <a:r>
              <a:rPr lang="pt-BR" sz="1800" dirty="0"/>
              <a:t>Se </a:t>
            </a:r>
            <a:r>
              <a:rPr lang="pt-BR" sz="1800" b="1" dirty="0"/>
              <a:t>é falso dizer </a:t>
            </a:r>
            <a:r>
              <a:rPr lang="pt-BR" sz="1800" dirty="0"/>
              <a:t>que uma proposição é </a:t>
            </a:r>
            <a:r>
              <a:rPr lang="pt-BR" sz="1800" b="1" dirty="0"/>
              <a:t>verdadeira</a:t>
            </a:r>
            <a:r>
              <a:rPr lang="pt-BR" sz="1800" dirty="0"/>
              <a:t>, então a proposição é? </a:t>
            </a:r>
          </a:p>
          <a:p>
            <a:pPr marL="0" indent="0" algn="just">
              <a:buNone/>
            </a:pPr>
            <a:endParaRPr lang="pt-BR" sz="1800" dirty="0"/>
          </a:p>
          <a:p>
            <a:pPr marL="0" indent="0" algn="just">
              <a:buNone/>
            </a:pPr>
            <a:r>
              <a:rPr lang="pt-BR" sz="1800" b="1" dirty="0"/>
              <a:t>Resposta: falsa. </a:t>
            </a:r>
          </a:p>
          <a:p>
            <a:pPr marL="0" indent="0">
              <a:buNone/>
            </a:pPr>
            <a:endParaRPr lang="pt-BR" sz="1800" dirty="0"/>
          </a:p>
        </p:txBody>
      </p:sp>
    </p:spTree>
    <p:extLst>
      <p:ext uri="{BB962C8B-B14F-4D97-AF65-F5344CB8AC3E}">
        <p14:creationId xmlns:p14="http://schemas.microsoft.com/office/powerpoint/2010/main" val="26149299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6CA8878C-81AF-4D6A-95F9-CD02158CE2ED}"/>
              </a:ext>
            </a:extLst>
          </p:cNvPr>
          <p:cNvSpPr/>
          <p:nvPr/>
        </p:nvSpPr>
        <p:spPr>
          <a:xfrm>
            <a:off x="10591921" y="0"/>
            <a:ext cx="982852" cy="6858000"/>
          </a:xfrm>
          <a:prstGeom prst="rect">
            <a:avLst/>
          </a:prstGeom>
          <a:solidFill>
            <a:srgbClr val="83C7E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pic>
        <p:nvPicPr>
          <p:cNvPr id="8" name="Picture 1" descr="LOGO_SENAI_BRANCO.png">
            <a:extLst>
              <a:ext uri="{FF2B5EF4-FFF2-40B4-BE49-F238E27FC236}">
                <a16:creationId xmlns:a16="http://schemas.microsoft.com/office/drawing/2014/main" id="{802D6EAB-F700-4DF9-860C-F38C4A2835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4735" y="6090867"/>
            <a:ext cx="857224" cy="593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DF2B37B-FDBF-4924-B7C5-517E15AF06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649408" cy="1325563"/>
          </a:xfrm>
        </p:spPr>
        <p:txBody>
          <a:bodyPr/>
          <a:lstStyle/>
          <a:p>
            <a:r>
              <a:rPr lang="pt-BR" dirty="0"/>
              <a:t>Lógica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DD720DA-EF63-4F86-BFEB-5672A317A6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649408" cy="4351338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t-BR" sz="1800" i="1" dirty="0"/>
              <a:t>Valor lógico</a:t>
            </a:r>
          </a:p>
          <a:p>
            <a:pPr marL="0" indent="0" algn="just">
              <a:buNone/>
            </a:pPr>
            <a:r>
              <a:rPr lang="pt-BR" sz="1800" i="1" dirty="0"/>
              <a:t>Praticando.</a:t>
            </a:r>
          </a:p>
          <a:p>
            <a:pPr marL="0" indent="0" algn="just">
              <a:buNone/>
            </a:pPr>
            <a:endParaRPr lang="pt-BR" sz="1800" i="1" dirty="0"/>
          </a:p>
          <a:p>
            <a:pPr marL="0" indent="0" algn="just">
              <a:buNone/>
            </a:pPr>
            <a:r>
              <a:rPr lang="pt-BR" sz="1800" dirty="0"/>
              <a:t>2. O oposto do oposto de uma informação </a:t>
            </a:r>
            <a:r>
              <a:rPr lang="pt-BR" sz="1800" b="1" dirty="0"/>
              <a:t>não verdadeira </a:t>
            </a:r>
            <a:r>
              <a:rPr lang="pt-BR" sz="1800" dirty="0"/>
              <a:t>é?</a:t>
            </a:r>
          </a:p>
          <a:p>
            <a:pPr marL="0" indent="0" algn="just">
              <a:buNone/>
            </a:pPr>
            <a:endParaRPr lang="pt-BR" sz="1800" dirty="0"/>
          </a:p>
          <a:p>
            <a:pPr marL="0" indent="0">
              <a:buNone/>
            </a:pPr>
            <a:endParaRPr lang="pt-BR" sz="1800" dirty="0"/>
          </a:p>
        </p:txBody>
      </p:sp>
    </p:spTree>
    <p:extLst>
      <p:ext uri="{BB962C8B-B14F-4D97-AF65-F5344CB8AC3E}">
        <p14:creationId xmlns:p14="http://schemas.microsoft.com/office/powerpoint/2010/main" val="26540204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6CA8878C-81AF-4D6A-95F9-CD02158CE2ED}"/>
              </a:ext>
            </a:extLst>
          </p:cNvPr>
          <p:cNvSpPr/>
          <p:nvPr/>
        </p:nvSpPr>
        <p:spPr>
          <a:xfrm>
            <a:off x="10591921" y="0"/>
            <a:ext cx="982852" cy="6858000"/>
          </a:xfrm>
          <a:prstGeom prst="rect">
            <a:avLst/>
          </a:prstGeom>
          <a:solidFill>
            <a:srgbClr val="83C7E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pic>
        <p:nvPicPr>
          <p:cNvPr id="8" name="Picture 1" descr="LOGO_SENAI_BRANCO.png">
            <a:extLst>
              <a:ext uri="{FF2B5EF4-FFF2-40B4-BE49-F238E27FC236}">
                <a16:creationId xmlns:a16="http://schemas.microsoft.com/office/drawing/2014/main" id="{802D6EAB-F700-4DF9-860C-F38C4A2835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4735" y="6090867"/>
            <a:ext cx="857224" cy="593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DF2B37B-FDBF-4924-B7C5-517E15AF06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649408" cy="1325563"/>
          </a:xfrm>
        </p:spPr>
        <p:txBody>
          <a:bodyPr/>
          <a:lstStyle/>
          <a:p>
            <a:r>
              <a:rPr lang="pt-BR" dirty="0"/>
              <a:t>Lógica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DD720DA-EF63-4F86-BFEB-5672A317A6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649408" cy="4351338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t-BR" sz="1800" i="1" dirty="0"/>
              <a:t>Valor lógico</a:t>
            </a:r>
          </a:p>
          <a:p>
            <a:pPr marL="0" indent="0" algn="just">
              <a:buNone/>
            </a:pPr>
            <a:r>
              <a:rPr lang="pt-BR" sz="1800" i="1" dirty="0"/>
              <a:t>Praticando.</a:t>
            </a:r>
          </a:p>
          <a:p>
            <a:pPr marL="0" indent="0" algn="just">
              <a:buNone/>
            </a:pPr>
            <a:endParaRPr lang="pt-BR" sz="1800" i="1" dirty="0"/>
          </a:p>
          <a:p>
            <a:pPr marL="0" indent="0" algn="just">
              <a:buNone/>
            </a:pPr>
            <a:r>
              <a:rPr lang="pt-BR" sz="1800" dirty="0"/>
              <a:t>2. O oposto do oposto de uma informação </a:t>
            </a:r>
            <a:r>
              <a:rPr lang="pt-BR" sz="1800" b="1" dirty="0"/>
              <a:t>não verdadeira </a:t>
            </a:r>
            <a:r>
              <a:rPr lang="pt-BR" sz="1800" dirty="0"/>
              <a:t>é?</a:t>
            </a:r>
          </a:p>
          <a:p>
            <a:pPr marL="0" indent="0" algn="just">
              <a:buNone/>
            </a:pPr>
            <a:endParaRPr lang="pt-BR" sz="1800" dirty="0"/>
          </a:p>
          <a:p>
            <a:pPr marL="0" indent="0" algn="just">
              <a:buNone/>
            </a:pPr>
            <a:r>
              <a:rPr lang="pt-BR" sz="1800" dirty="0"/>
              <a:t>Informação não verdadeira = informação falsa</a:t>
            </a:r>
          </a:p>
          <a:p>
            <a:pPr marL="0" indent="0" algn="just">
              <a:buNone/>
            </a:pPr>
            <a:r>
              <a:rPr lang="pt-BR" sz="1800" dirty="0"/>
              <a:t>Oposto de uma informação falsa = informação verdadeira</a:t>
            </a:r>
          </a:p>
          <a:p>
            <a:pPr marL="0" indent="0" algn="just">
              <a:buNone/>
            </a:pPr>
            <a:r>
              <a:rPr lang="pt-BR" sz="1800" dirty="0"/>
              <a:t>Oposto de uma informação verdadeira = informação falsa. </a:t>
            </a:r>
          </a:p>
          <a:p>
            <a:pPr marL="0" indent="0" algn="just">
              <a:buNone/>
            </a:pPr>
            <a:endParaRPr lang="pt-BR" sz="1800" dirty="0"/>
          </a:p>
          <a:p>
            <a:pPr marL="0" indent="0" algn="just">
              <a:buNone/>
            </a:pPr>
            <a:r>
              <a:rPr lang="pt-BR" sz="1800" b="1" dirty="0"/>
              <a:t>Resposta: falsa. </a:t>
            </a:r>
          </a:p>
          <a:p>
            <a:pPr marL="0" indent="0">
              <a:buNone/>
            </a:pPr>
            <a:endParaRPr lang="pt-BR" sz="1800" dirty="0"/>
          </a:p>
        </p:txBody>
      </p:sp>
    </p:spTree>
    <p:extLst>
      <p:ext uri="{BB962C8B-B14F-4D97-AF65-F5344CB8AC3E}">
        <p14:creationId xmlns:p14="http://schemas.microsoft.com/office/powerpoint/2010/main" val="39275040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8F8D3F4E-3D36-4A17-A9D2-B676422801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143" t="22857" r="20102" b="13605"/>
          <a:stretch/>
        </p:blipFill>
        <p:spPr>
          <a:xfrm>
            <a:off x="1315616" y="0"/>
            <a:ext cx="94332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2088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6CA8878C-81AF-4D6A-95F9-CD02158CE2ED}"/>
              </a:ext>
            </a:extLst>
          </p:cNvPr>
          <p:cNvSpPr/>
          <p:nvPr/>
        </p:nvSpPr>
        <p:spPr>
          <a:xfrm>
            <a:off x="10591921" y="0"/>
            <a:ext cx="982852" cy="6858000"/>
          </a:xfrm>
          <a:prstGeom prst="rect">
            <a:avLst/>
          </a:prstGeom>
          <a:solidFill>
            <a:srgbClr val="83C7E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pic>
        <p:nvPicPr>
          <p:cNvPr id="8" name="Picture 1" descr="LOGO_SENAI_BRANCO.png">
            <a:extLst>
              <a:ext uri="{FF2B5EF4-FFF2-40B4-BE49-F238E27FC236}">
                <a16:creationId xmlns:a16="http://schemas.microsoft.com/office/drawing/2014/main" id="{802D6EAB-F700-4DF9-860C-F38C4A2835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4735" y="6090867"/>
            <a:ext cx="857224" cy="593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DF2B37B-FDBF-4924-B7C5-517E15AF06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649408" cy="1325563"/>
          </a:xfrm>
        </p:spPr>
        <p:txBody>
          <a:bodyPr/>
          <a:lstStyle/>
          <a:p>
            <a:r>
              <a:rPr lang="pt-BR" dirty="0"/>
              <a:t>Lógica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DD720DA-EF63-4F86-BFEB-5672A317A6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649408" cy="4351338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t-BR" sz="1800" i="1" dirty="0"/>
              <a:t>Valor lógico</a:t>
            </a:r>
          </a:p>
          <a:p>
            <a:pPr marL="0" indent="0" algn="just">
              <a:buNone/>
            </a:pPr>
            <a:endParaRPr lang="pt-BR" sz="1800" dirty="0"/>
          </a:p>
          <a:p>
            <a:pPr marL="0" indent="0" algn="just">
              <a:buNone/>
            </a:pPr>
            <a:r>
              <a:rPr lang="pt-BR" sz="1800" dirty="0"/>
              <a:t>Valores lógicos são elementos capazes de informar se determinada proposição (afirmação) é verdadeira ou não. Se uma afirmação </a:t>
            </a:r>
            <a:r>
              <a:rPr lang="pt-BR" sz="1800" b="1" dirty="0"/>
              <a:t>for verdade</a:t>
            </a:r>
            <a:r>
              <a:rPr lang="pt-BR" sz="1800" dirty="0"/>
              <a:t>, ela é classificada como </a:t>
            </a:r>
            <a:r>
              <a:rPr lang="pt-BR" sz="1800" b="1" dirty="0"/>
              <a:t>verdadeira</a:t>
            </a:r>
            <a:r>
              <a:rPr lang="pt-BR" sz="1800" dirty="0"/>
              <a:t>, </a:t>
            </a:r>
            <a:r>
              <a:rPr lang="pt-BR" sz="1800" b="1" dirty="0"/>
              <a:t>se não for verdade</a:t>
            </a:r>
            <a:r>
              <a:rPr lang="pt-BR" sz="1800" dirty="0"/>
              <a:t>, ela é classificada como </a:t>
            </a:r>
            <a:r>
              <a:rPr lang="pt-BR" sz="1800" b="1" dirty="0"/>
              <a:t>falsa</a:t>
            </a:r>
            <a:r>
              <a:rPr lang="pt-BR" sz="1800" dirty="0"/>
              <a:t>. </a:t>
            </a:r>
          </a:p>
          <a:p>
            <a:pPr marL="0" indent="0" algn="just">
              <a:buNone/>
            </a:pPr>
            <a:r>
              <a:rPr lang="pt-BR" sz="1800" dirty="0"/>
              <a:t>Não basta descobrir se uma proposição é </a:t>
            </a:r>
            <a:r>
              <a:rPr lang="pt-BR" sz="1800" b="1" dirty="0"/>
              <a:t>verdadeira</a:t>
            </a:r>
            <a:r>
              <a:rPr lang="pt-BR" sz="1800" dirty="0"/>
              <a:t> ou </a:t>
            </a:r>
            <a:r>
              <a:rPr lang="pt-BR" sz="1800" b="1" dirty="0"/>
              <a:t>falsa</a:t>
            </a:r>
            <a:r>
              <a:rPr lang="pt-BR" sz="1800" dirty="0"/>
              <a:t>. É necessário determinar se o resultado está </a:t>
            </a:r>
            <a:r>
              <a:rPr lang="pt-BR" sz="1800" b="1" dirty="0"/>
              <a:t>correto</a:t>
            </a:r>
            <a:r>
              <a:rPr lang="pt-BR" sz="1800" dirty="0"/>
              <a:t> ou </a:t>
            </a:r>
            <a:r>
              <a:rPr lang="pt-BR" sz="1800" b="1" dirty="0"/>
              <a:t>errado</a:t>
            </a:r>
            <a:r>
              <a:rPr lang="pt-BR" sz="1800" dirty="0"/>
              <a:t>. </a:t>
            </a:r>
          </a:p>
          <a:p>
            <a:pPr marL="0" indent="0" algn="just">
              <a:buNone/>
            </a:pPr>
            <a:r>
              <a:rPr lang="pt-BR" sz="1800" dirty="0"/>
              <a:t>Se uma proposição for classificada como </a:t>
            </a:r>
            <a:r>
              <a:rPr lang="pt-BR" sz="1800" b="1" dirty="0"/>
              <a:t>verdadeira</a:t>
            </a:r>
            <a:r>
              <a:rPr lang="pt-BR" sz="1800" dirty="0"/>
              <a:t> e isso estiver correto, então a proposição é </a:t>
            </a:r>
            <a:r>
              <a:rPr lang="pt-BR" sz="1800" b="1" dirty="0"/>
              <a:t>verdadeira</a:t>
            </a:r>
            <a:r>
              <a:rPr lang="pt-BR" sz="1800" dirty="0"/>
              <a:t>.</a:t>
            </a:r>
          </a:p>
          <a:p>
            <a:pPr marL="0" indent="0" algn="just">
              <a:buNone/>
            </a:pPr>
            <a:r>
              <a:rPr lang="pt-BR" sz="1800" dirty="0"/>
              <a:t>Se uma proposição for classificada como </a:t>
            </a:r>
            <a:r>
              <a:rPr lang="pt-BR" sz="1800" b="1" dirty="0"/>
              <a:t>verdadeira</a:t>
            </a:r>
            <a:r>
              <a:rPr lang="pt-BR" sz="1800" dirty="0"/>
              <a:t> e isso estiver errado, então a proposição é </a:t>
            </a:r>
            <a:r>
              <a:rPr lang="pt-BR" sz="1800" b="1" dirty="0"/>
              <a:t>falsa</a:t>
            </a:r>
            <a:r>
              <a:rPr lang="pt-BR" sz="1800" dirty="0"/>
              <a:t>. </a:t>
            </a:r>
          </a:p>
          <a:p>
            <a:pPr marL="0" indent="0" algn="just">
              <a:buNone/>
            </a:pPr>
            <a:endParaRPr lang="pt-BR" sz="1800" dirty="0"/>
          </a:p>
          <a:p>
            <a:pPr marL="0" indent="0" algn="just">
              <a:buNone/>
            </a:pPr>
            <a:r>
              <a:rPr lang="pt-BR" sz="1800" dirty="0"/>
              <a:t>Se </a:t>
            </a:r>
            <a:r>
              <a:rPr lang="pt-BR" sz="1800" b="1" dirty="0"/>
              <a:t>é falso dizer </a:t>
            </a:r>
            <a:r>
              <a:rPr lang="pt-BR" sz="1800" dirty="0"/>
              <a:t>que uma proposição é </a:t>
            </a:r>
            <a:r>
              <a:rPr lang="pt-BR" sz="1800" b="1" dirty="0"/>
              <a:t>verdadeira</a:t>
            </a:r>
            <a:r>
              <a:rPr lang="pt-BR" sz="1800" dirty="0"/>
              <a:t>, então a proposição é?</a:t>
            </a:r>
            <a:r>
              <a:rPr lang="pt-BR" sz="1800" b="1" dirty="0"/>
              <a:t> </a:t>
            </a:r>
          </a:p>
          <a:p>
            <a:pPr marL="0" indent="0" algn="just">
              <a:buNone/>
            </a:pPr>
            <a:endParaRPr lang="pt-BR" sz="1800" dirty="0"/>
          </a:p>
          <a:p>
            <a:pPr marL="0" indent="0">
              <a:buNone/>
            </a:pPr>
            <a:endParaRPr lang="pt-BR" sz="1800" dirty="0"/>
          </a:p>
        </p:txBody>
      </p:sp>
    </p:spTree>
    <p:extLst>
      <p:ext uri="{BB962C8B-B14F-4D97-AF65-F5344CB8AC3E}">
        <p14:creationId xmlns:p14="http://schemas.microsoft.com/office/powerpoint/2010/main" val="12285796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6CA8878C-81AF-4D6A-95F9-CD02158CE2ED}"/>
              </a:ext>
            </a:extLst>
          </p:cNvPr>
          <p:cNvSpPr/>
          <p:nvPr/>
        </p:nvSpPr>
        <p:spPr>
          <a:xfrm>
            <a:off x="10591921" y="0"/>
            <a:ext cx="982852" cy="6858000"/>
          </a:xfrm>
          <a:prstGeom prst="rect">
            <a:avLst/>
          </a:prstGeom>
          <a:solidFill>
            <a:srgbClr val="83C7E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pic>
        <p:nvPicPr>
          <p:cNvPr id="8" name="Picture 1" descr="LOGO_SENAI_BRANCO.png">
            <a:extLst>
              <a:ext uri="{FF2B5EF4-FFF2-40B4-BE49-F238E27FC236}">
                <a16:creationId xmlns:a16="http://schemas.microsoft.com/office/drawing/2014/main" id="{802D6EAB-F700-4DF9-860C-F38C4A2835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4735" y="6090867"/>
            <a:ext cx="857224" cy="593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DF2B37B-FDBF-4924-B7C5-517E15AF06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649408" cy="1325563"/>
          </a:xfrm>
        </p:spPr>
        <p:txBody>
          <a:bodyPr/>
          <a:lstStyle/>
          <a:p>
            <a:r>
              <a:rPr lang="pt-BR" dirty="0"/>
              <a:t>Lógica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DD720DA-EF63-4F86-BFEB-5672A317A6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649408" cy="4351338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t-BR" sz="1800" i="1" dirty="0"/>
              <a:t>Proposição</a:t>
            </a:r>
          </a:p>
          <a:p>
            <a:pPr marL="0" indent="0" algn="just">
              <a:buNone/>
            </a:pPr>
            <a:endParaRPr lang="pt-BR" sz="1800" i="1" dirty="0"/>
          </a:p>
          <a:p>
            <a:pPr marL="0" indent="0" algn="just">
              <a:buNone/>
            </a:pPr>
            <a:r>
              <a:rPr lang="pt-BR" sz="1800" i="1" dirty="0"/>
              <a:t>O que é uma proposição?</a:t>
            </a:r>
          </a:p>
        </p:txBody>
      </p:sp>
    </p:spTree>
    <p:extLst>
      <p:ext uri="{BB962C8B-B14F-4D97-AF65-F5344CB8AC3E}">
        <p14:creationId xmlns:p14="http://schemas.microsoft.com/office/powerpoint/2010/main" val="35564121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6CA8878C-81AF-4D6A-95F9-CD02158CE2ED}"/>
              </a:ext>
            </a:extLst>
          </p:cNvPr>
          <p:cNvSpPr/>
          <p:nvPr/>
        </p:nvSpPr>
        <p:spPr>
          <a:xfrm>
            <a:off x="10591921" y="0"/>
            <a:ext cx="982852" cy="6858000"/>
          </a:xfrm>
          <a:prstGeom prst="rect">
            <a:avLst/>
          </a:prstGeom>
          <a:solidFill>
            <a:srgbClr val="83C7E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pic>
        <p:nvPicPr>
          <p:cNvPr id="8" name="Picture 1" descr="LOGO_SENAI_BRANCO.png">
            <a:extLst>
              <a:ext uri="{FF2B5EF4-FFF2-40B4-BE49-F238E27FC236}">
                <a16:creationId xmlns:a16="http://schemas.microsoft.com/office/drawing/2014/main" id="{802D6EAB-F700-4DF9-860C-F38C4A2835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4735" y="6090867"/>
            <a:ext cx="857224" cy="593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DF2B37B-FDBF-4924-B7C5-517E15AF06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649408" cy="1325563"/>
          </a:xfrm>
        </p:spPr>
        <p:txBody>
          <a:bodyPr/>
          <a:lstStyle/>
          <a:p>
            <a:r>
              <a:rPr lang="pt-BR" dirty="0"/>
              <a:t>Lógica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DD720DA-EF63-4F86-BFEB-5672A317A6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649408" cy="4351338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t-BR" sz="1800" i="1" dirty="0"/>
              <a:t>Proposição</a:t>
            </a:r>
          </a:p>
          <a:p>
            <a:pPr marL="0" indent="0" algn="just">
              <a:buNone/>
            </a:pPr>
            <a:endParaRPr lang="pt-BR" sz="1800" i="1" dirty="0"/>
          </a:p>
          <a:p>
            <a:pPr marL="0" indent="0" algn="just">
              <a:buNone/>
            </a:pPr>
            <a:r>
              <a:rPr lang="pt-BR" sz="1800" i="1" dirty="0"/>
              <a:t>O que é uma proposição?</a:t>
            </a:r>
          </a:p>
          <a:p>
            <a:pPr marL="0" indent="0" algn="just">
              <a:buNone/>
            </a:pPr>
            <a:r>
              <a:rPr lang="pt-BR" sz="1800" dirty="0"/>
              <a:t>As proposições exprimem afirmações – que podem ser </a:t>
            </a:r>
            <a:r>
              <a:rPr lang="pt-BR" sz="1800" b="1" dirty="0"/>
              <a:t>verdadeiras</a:t>
            </a:r>
            <a:r>
              <a:rPr lang="pt-BR" sz="1800" dirty="0"/>
              <a:t> ou </a:t>
            </a:r>
            <a:r>
              <a:rPr lang="pt-BR" sz="1800" b="1" dirty="0"/>
              <a:t>falsas</a:t>
            </a:r>
            <a:r>
              <a:rPr lang="pt-BR" sz="1800" dirty="0"/>
              <a:t> – a respeito dos mesmos objetivos. Ela é uma afirmação que possui apenas uma classificação: </a:t>
            </a:r>
            <a:r>
              <a:rPr lang="pt-BR" sz="1800" b="1" dirty="0"/>
              <a:t>verdadeira</a:t>
            </a:r>
            <a:r>
              <a:rPr lang="pt-BR" sz="1800" dirty="0"/>
              <a:t> ou </a:t>
            </a:r>
            <a:r>
              <a:rPr lang="pt-BR" sz="1800" b="1" dirty="0"/>
              <a:t>falsa</a:t>
            </a:r>
            <a:r>
              <a:rPr lang="pt-BR" sz="1800" dirty="0"/>
              <a:t>. Uma proposição não pode ter duas classificações ao mesmo tempo. Se for </a:t>
            </a:r>
            <a:r>
              <a:rPr lang="pt-BR" sz="1800" b="1" dirty="0"/>
              <a:t>verdadeiro</a:t>
            </a:r>
            <a:r>
              <a:rPr lang="pt-BR" sz="1800" dirty="0"/>
              <a:t> é porque não é </a:t>
            </a:r>
            <a:r>
              <a:rPr lang="pt-BR" sz="1800" b="1" dirty="0"/>
              <a:t>falso, </a:t>
            </a:r>
            <a:r>
              <a:rPr lang="pt-BR" sz="1800" dirty="0"/>
              <a:t>se </a:t>
            </a:r>
            <a:r>
              <a:rPr lang="pt-BR" sz="1800" b="1" dirty="0"/>
              <a:t>não for verdadeiro </a:t>
            </a:r>
            <a:r>
              <a:rPr lang="pt-BR" sz="1800" dirty="0"/>
              <a:t>então é </a:t>
            </a:r>
            <a:r>
              <a:rPr lang="pt-BR" sz="1800" b="1" dirty="0"/>
              <a:t>falso.</a:t>
            </a:r>
          </a:p>
        </p:txBody>
      </p:sp>
    </p:spTree>
    <p:extLst>
      <p:ext uri="{BB962C8B-B14F-4D97-AF65-F5344CB8AC3E}">
        <p14:creationId xmlns:p14="http://schemas.microsoft.com/office/powerpoint/2010/main" val="40316626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6CA8878C-81AF-4D6A-95F9-CD02158CE2ED}"/>
              </a:ext>
            </a:extLst>
          </p:cNvPr>
          <p:cNvSpPr/>
          <p:nvPr/>
        </p:nvSpPr>
        <p:spPr>
          <a:xfrm>
            <a:off x="10591921" y="0"/>
            <a:ext cx="982852" cy="6858000"/>
          </a:xfrm>
          <a:prstGeom prst="rect">
            <a:avLst/>
          </a:prstGeom>
          <a:solidFill>
            <a:srgbClr val="83C7E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pic>
        <p:nvPicPr>
          <p:cNvPr id="8" name="Picture 1" descr="LOGO_SENAI_BRANCO.png">
            <a:extLst>
              <a:ext uri="{FF2B5EF4-FFF2-40B4-BE49-F238E27FC236}">
                <a16:creationId xmlns:a16="http://schemas.microsoft.com/office/drawing/2014/main" id="{802D6EAB-F700-4DF9-860C-F38C4A2835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4735" y="6090867"/>
            <a:ext cx="857224" cy="593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DF2B37B-FDBF-4924-B7C5-517E15AF06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649408" cy="1325563"/>
          </a:xfrm>
        </p:spPr>
        <p:txBody>
          <a:bodyPr/>
          <a:lstStyle/>
          <a:p>
            <a:r>
              <a:rPr lang="pt-BR" dirty="0"/>
              <a:t>Lógica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DD720DA-EF63-4F86-BFEB-5672A317A6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649408" cy="4351338"/>
          </a:xfrm>
        </p:spPr>
        <p:txBody>
          <a:bodyPr>
            <a:normAutofit fontScale="92500" lnSpcReduction="20000"/>
          </a:bodyPr>
          <a:lstStyle/>
          <a:p>
            <a:pPr marL="0" indent="0" algn="just">
              <a:buNone/>
            </a:pPr>
            <a:r>
              <a:rPr lang="pt-BR" sz="1800" i="1" dirty="0"/>
              <a:t>Proposição</a:t>
            </a:r>
          </a:p>
          <a:p>
            <a:pPr marL="0" indent="0" algn="just">
              <a:buNone/>
            </a:pPr>
            <a:endParaRPr lang="pt-BR" sz="1800" i="1" dirty="0"/>
          </a:p>
          <a:p>
            <a:pPr marL="0" indent="0" algn="just">
              <a:buNone/>
            </a:pPr>
            <a:r>
              <a:rPr lang="pt-BR" sz="1700" dirty="0"/>
              <a:t>A empresa em que Eduardo trabalha esta promovendo uma brincadeira com seus funcionários. Eles desejam premiar todos os funcionários com uma quantia em dinheiro de R$ 10.000,00.</a:t>
            </a:r>
          </a:p>
          <a:p>
            <a:pPr marL="0" indent="0" algn="just">
              <a:buNone/>
            </a:pPr>
            <a:r>
              <a:rPr lang="pt-BR" sz="1700" dirty="0"/>
              <a:t>Para ganhar o prêmio, o “sortudo” deverá escolher um dos três potes. O dinheiro está dentro de apenas um pote.</a:t>
            </a:r>
          </a:p>
          <a:p>
            <a:pPr marL="0" indent="0" algn="just">
              <a:buNone/>
            </a:pPr>
            <a:endParaRPr lang="pt-BR" sz="1700" dirty="0"/>
          </a:p>
          <a:p>
            <a:pPr marL="0" indent="0" algn="just">
              <a:buNone/>
            </a:pPr>
            <a:endParaRPr lang="pt-BR" sz="1700" dirty="0"/>
          </a:p>
          <a:p>
            <a:pPr marL="0" indent="0" algn="just">
              <a:buNone/>
            </a:pPr>
            <a:endParaRPr lang="pt-BR" sz="1700" dirty="0"/>
          </a:p>
          <a:p>
            <a:pPr marL="0" indent="0" algn="just">
              <a:buNone/>
            </a:pPr>
            <a:endParaRPr lang="pt-BR" sz="1700" dirty="0"/>
          </a:p>
          <a:p>
            <a:pPr marL="0" indent="0" algn="just">
              <a:buNone/>
            </a:pPr>
            <a:endParaRPr lang="pt-BR" sz="1700" dirty="0"/>
          </a:p>
          <a:p>
            <a:pPr marL="0" indent="0" algn="just">
              <a:buNone/>
            </a:pPr>
            <a:endParaRPr lang="pt-BR" sz="1700" dirty="0"/>
          </a:p>
          <a:p>
            <a:pPr marL="0" indent="0" algn="just">
              <a:buNone/>
            </a:pPr>
            <a:r>
              <a:rPr lang="pt-BR" sz="1700" dirty="0"/>
              <a:t>Todas as proposições abaixo estão classificadas como </a:t>
            </a:r>
            <a:r>
              <a:rPr lang="pt-BR" sz="1700" b="1" dirty="0"/>
              <a:t>verdadeira</a:t>
            </a:r>
            <a:r>
              <a:rPr lang="pt-BR" sz="1700" dirty="0"/>
              <a:t> e </a:t>
            </a:r>
            <a:r>
              <a:rPr lang="pt-BR" sz="1700" b="1" dirty="0"/>
              <a:t>corretas</a:t>
            </a:r>
            <a:r>
              <a:rPr lang="pt-BR" sz="1700" dirty="0"/>
              <a:t>. </a:t>
            </a:r>
          </a:p>
          <a:p>
            <a:pPr algn="just"/>
            <a:r>
              <a:rPr lang="pt-BR" sz="1700" dirty="0"/>
              <a:t>O prêmio está em um dos potes</a:t>
            </a:r>
          </a:p>
          <a:p>
            <a:pPr algn="just"/>
            <a:r>
              <a:rPr lang="pt-BR" sz="1700" dirty="0"/>
              <a:t>É mentira dizer que o prêmio está no pote vermelho</a:t>
            </a:r>
          </a:p>
          <a:p>
            <a:pPr algn="just"/>
            <a:r>
              <a:rPr lang="pt-BR" sz="1700" dirty="0"/>
              <a:t>O prêmio está </a:t>
            </a:r>
            <a:r>
              <a:rPr lang="pt-BR" sz="1700" b="1" dirty="0"/>
              <a:t>imediatamente</a:t>
            </a:r>
            <a:r>
              <a:rPr lang="pt-BR" sz="1700" dirty="0"/>
              <a:t> do lado esquerdo do pote que não está o prêmio </a:t>
            </a:r>
          </a:p>
          <a:p>
            <a:pPr marL="0" indent="0" algn="just">
              <a:buNone/>
            </a:pPr>
            <a:endParaRPr lang="pt-BR" sz="1700" dirty="0"/>
          </a:p>
          <a:p>
            <a:pPr marL="0" indent="0" algn="just">
              <a:buNone/>
            </a:pPr>
            <a:endParaRPr lang="pt-BR" sz="1800" i="1" dirty="0"/>
          </a:p>
        </p:txBody>
      </p:sp>
      <p:sp>
        <p:nvSpPr>
          <p:cNvPr id="4" name="Fluxograma: Conector 3">
            <a:extLst>
              <a:ext uri="{FF2B5EF4-FFF2-40B4-BE49-F238E27FC236}">
                <a16:creationId xmlns:a16="http://schemas.microsoft.com/office/drawing/2014/main" id="{9D8B8A09-1C26-477F-A22F-890B8875B059}"/>
              </a:ext>
            </a:extLst>
          </p:cNvPr>
          <p:cNvSpPr/>
          <p:nvPr/>
        </p:nvSpPr>
        <p:spPr>
          <a:xfrm>
            <a:off x="2700347" y="3544094"/>
            <a:ext cx="982852" cy="914400"/>
          </a:xfrm>
          <a:prstGeom prst="flowChartConnector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5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9" name="Fluxograma: Conector 8">
            <a:extLst>
              <a:ext uri="{FF2B5EF4-FFF2-40B4-BE49-F238E27FC236}">
                <a16:creationId xmlns:a16="http://schemas.microsoft.com/office/drawing/2014/main" id="{525ECAEE-F7D0-4607-8EFF-085AC62D668B}"/>
              </a:ext>
            </a:extLst>
          </p:cNvPr>
          <p:cNvSpPr/>
          <p:nvPr/>
        </p:nvSpPr>
        <p:spPr>
          <a:xfrm>
            <a:off x="3966916" y="3544094"/>
            <a:ext cx="982852" cy="91440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5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0" name="Fluxograma: Conector 9">
            <a:extLst>
              <a:ext uri="{FF2B5EF4-FFF2-40B4-BE49-F238E27FC236}">
                <a16:creationId xmlns:a16="http://schemas.microsoft.com/office/drawing/2014/main" id="{0A651C39-EB33-48C9-9F9D-8D6B93414AAE}"/>
              </a:ext>
            </a:extLst>
          </p:cNvPr>
          <p:cNvSpPr/>
          <p:nvPr/>
        </p:nvSpPr>
        <p:spPr>
          <a:xfrm>
            <a:off x="5233485" y="3544094"/>
            <a:ext cx="982852" cy="914400"/>
          </a:xfrm>
          <a:prstGeom prst="flowChartConnector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500" dirty="0">
                <a:solidFill>
                  <a:sysClr val="windowText" lastClr="000000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7169186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6CA8878C-81AF-4D6A-95F9-CD02158CE2ED}"/>
              </a:ext>
            </a:extLst>
          </p:cNvPr>
          <p:cNvSpPr/>
          <p:nvPr/>
        </p:nvSpPr>
        <p:spPr>
          <a:xfrm>
            <a:off x="10591921" y="0"/>
            <a:ext cx="982852" cy="6858000"/>
          </a:xfrm>
          <a:prstGeom prst="rect">
            <a:avLst/>
          </a:prstGeom>
          <a:solidFill>
            <a:srgbClr val="83C7E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pic>
        <p:nvPicPr>
          <p:cNvPr id="8" name="Picture 1" descr="LOGO_SENAI_BRANCO.png">
            <a:extLst>
              <a:ext uri="{FF2B5EF4-FFF2-40B4-BE49-F238E27FC236}">
                <a16:creationId xmlns:a16="http://schemas.microsoft.com/office/drawing/2014/main" id="{802D6EAB-F700-4DF9-860C-F38C4A2835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4735" y="6090867"/>
            <a:ext cx="857224" cy="593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DF2B37B-FDBF-4924-B7C5-517E15AF06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649408" cy="1325563"/>
          </a:xfrm>
        </p:spPr>
        <p:txBody>
          <a:bodyPr/>
          <a:lstStyle/>
          <a:p>
            <a:r>
              <a:rPr lang="pt-BR" dirty="0"/>
              <a:t>Lógica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DD720DA-EF63-4F86-BFEB-5672A317A6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7227" y="1620351"/>
            <a:ext cx="9649408" cy="4351338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pt-BR" sz="1700" i="1" dirty="0"/>
              <a:t>Proposição</a:t>
            </a:r>
          </a:p>
          <a:p>
            <a:pPr marL="0" indent="0" algn="just">
              <a:buNone/>
            </a:pPr>
            <a:endParaRPr lang="pt-BR" sz="1700" dirty="0"/>
          </a:p>
          <a:p>
            <a:pPr marL="0" indent="0" algn="just">
              <a:buNone/>
            </a:pPr>
            <a:r>
              <a:rPr lang="pt-BR" sz="1700" dirty="0"/>
              <a:t>Dadas as proposições verdadeiras </a:t>
            </a:r>
            <a:r>
              <a:rPr lang="pt-BR" sz="1700" b="1" dirty="0"/>
              <a:t>P</a:t>
            </a:r>
            <a:r>
              <a:rPr lang="pt-BR" sz="1700" dirty="0"/>
              <a:t> e </a:t>
            </a:r>
            <a:r>
              <a:rPr lang="pt-BR" sz="1700" b="1" dirty="0"/>
              <a:t>Q, </a:t>
            </a:r>
            <a:r>
              <a:rPr lang="pt-BR" sz="1700" dirty="0"/>
              <a:t>será montada uma proposição </a:t>
            </a:r>
            <a:r>
              <a:rPr lang="pt-BR" sz="1700" b="1" dirty="0"/>
              <a:t>verdadeira</a:t>
            </a:r>
            <a:r>
              <a:rPr lang="pt-BR" sz="1700" dirty="0"/>
              <a:t> capaz de provar que todas as tartarugas são seres vivos. </a:t>
            </a:r>
          </a:p>
          <a:p>
            <a:pPr marL="0" indent="0" algn="just">
              <a:buNone/>
            </a:pPr>
            <a:endParaRPr lang="pt-BR" sz="1700" dirty="0"/>
          </a:p>
          <a:p>
            <a:pPr algn="just"/>
            <a:r>
              <a:rPr lang="pt-BR" sz="1700" b="1" dirty="0"/>
              <a:t>p</a:t>
            </a:r>
            <a:r>
              <a:rPr lang="pt-BR" sz="1700" dirty="0"/>
              <a:t>: Todo animal é um ser vivo</a:t>
            </a:r>
          </a:p>
          <a:p>
            <a:pPr algn="just"/>
            <a:r>
              <a:rPr lang="pt-BR" sz="1700" b="1" dirty="0"/>
              <a:t>q</a:t>
            </a:r>
            <a:r>
              <a:rPr lang="pt-BR" sz="1700" dirty="0"/>
              <a:t>: A tartaruga é um animal.</a:t>
            </a:r>
          </a:p>
          <a:p>
            <a:pPr algn="just"/>
            <a:endParaRPr lang="pt-BR" sz="1700" dirty="0"/>
          </a:p>
          <a:p>
            <a:pPr marL="0" indent="0" algn="just">
              <a:buNone/>
            </a:pPr>
            <a:r>
              <a:rPr lang="pt-BR" sz="1700" dirty="0"/>
              <a:t>Listando as proposições e atribuindo um valor lógico a elas, tem-se:</a:t>
            </a:r>
          </a:p>
          <a:p>
            <a:pPr algn="just"/>
            <a:r>
              <a:rPr lang="pt-BR" sz="1700" b="1" dirty="0"/>
              <a:t>p</a:t>
            </a:r>
            <a:r>
              <a:rPr lang="pt-BR" sz="1700" dirty="0"/>
              <a:t>: </a:t>
            </a:r>
            <a:r>
              <a:rPr lang="pt-BR" sz="1700" b="1" dirty="0"/>
              <a:t>Todo</a:t>
            </a:r>
            <a:r>
              <a:rPr lang="pt-BR" sz="1700" dirty="0"/>
              <a:t> animal é um ser vivo. </a:t>
            </a:r>
            <a:r>
              <a:rPr lang="pt-BR" sz="1700" b="1" dirty="0"/>
              <a:t>Verdadeira</a:t>
            </a:r>
            <a:r>
              <a:rPr lang="pt-BR" sz="1700" dirty="0"/>
              <a:t>  </a:t>
            </a:r>
          </a:p>
          <a:p>
            <a:pPr algn="just"/>
            <a:r>
              <a:rPr lang="pt-BR" sz="1700" b="1" dirty="0"/>
              <a:t>q</a:t>
            </a:r>
            <a:r>
              <a:rPr lang="pt-BR" sz="1700" dirty="0"/>
              <a:t>: A </a:t>
            </a:r>
            <a:r>
              <a:rPr lang="pt-BR" sz="1700" b="1" dirty="0"/>
              <a:t>tartaruga</a:t>
            </a:r>
            <a:r>
              <a:rPr lang="pt-BR" sz="1700" dirty="0"/>
              <a:t> é um animal. </a:t>
            </a:r>
            <a:r>
              <a:rPr lang="pt-BR" sz="1700" b="1" dirty="0"/>
              <a:t>Verdadeira</a:t>
            </a:r>
          </a:p>
          <a:p>
            <a:pPr marL="0" indent="0" algn="just">
              <a:buNone/>
            </a:pPr>
            <a:r>
              <a:rPr lang="pt-BR" sz="1700" dirty="0"/>
              <a:t>__________________________________________</a:t>
            </a:r>
          </a:p>
          <a:p>
            <a:pPr algn="just"/>
            <a:r>
              <a:rPr lang="pt-BR" sz="1700" b="1" dirty="0"/>
              <a:t>r: Toda tartaruga é um ser vivo. verdadeira</a:t>
            </a:r>
          </a:p>
        </p:txBody>
      </p:sp>
    </p:spTree>
    <p:extLst>
      <p:ext uri="{BB962C8B-B14F-4D97-AF65-F5344CB8AC3E}">
        <p14:creationId xmlns:p14="http://schemas.microsoft.com/office/powerpoint/2010/main" val="16957929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6CA8878C-81AF-4D6A-95F9-CD02158CE2ED}"/>
              </a:ext>
            </a:extLst>
          </p:cNvPr>
          <p:cNvSpPr/>
          <p:nvPr/>
        </p:nvSpPr>
        <p:spPr>
          <a:xfrm>
            <a:off x="10591921" y="0"/>
            <a:ext cx="982852" cy="6858000"/>
          </a:xfrm>
          <a:prstGeom prst="rect">
            <a:avLst/>
          </a:prstGeom>
          <a:solidFill>
            <a:srgbClr val="83C7E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pic>
        <p:nvPicPr>
          <p:cNvPr id="8" name="Picture 1" descr="LOGO_SENAI_BRANCO.png">
            <a:extLst>
              <a:ext uri="{FF2B5EF4-FFF2-40B4-BE49-F238E27FC236}">
                <a16:creationId xmlns:a16="http://schemas.microsoft.com/office/drawing/2014/main" id="{802D6EAB-F700-4DF9-860C-F38C4A2835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4735" y="6090867"/>
            <a:ext cx="857224" cy="593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DF2B37B-FDBF-4924-B7C5-517E15AF06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649408" cy="1325563"/>
          </a:xfrm>
        </p:spPr>
        <p:txBody>
          <a:bodyPr/>
          <a:lstStyle/>
          <a:p>
            <a:r>
              <a:rPr lang="pt-BR" dirty="0"/>
              <a:t>Lógica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DD720DA-EF63-4F86-BFEB-5672A317A6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7227" y="1620351"/>
            <a:ext cx="9649408" cy="4351338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pt-BR" sz="1700" i="1" dirty="0"/>
              <a:t>Proposição</a:t>
            </a:r>
          </a:p>
          <a:p>
            <a:pPr marL="0" indent="0" algn="just">
              <a:buNone/>
            </a:pPr>
            <a:endParaRPr lang="pt-BR" sz="1700" dirty="0"/>
          </a:p>
          <a:p>
            <a:pPr marL="0" indent="0" algn="just">
              <a:buNone/>
            </a:pPr>
            <a:r>
              <a:rPr lang="pt-BR" sz="1700" dirty="0"/>
              <a:t>A proposição </a:t>
            </a:r>
            <a:r>
              <a:rPr lang="pt-BR" sz="1700" b="1" dirty="0"/>
              <a:t>p</a:t>
            </a:r>
            <a:r>
              <a:rPr lang="pt-BR" sz="1700" dirty="0"/>
              <a:t> e </a:t>
            </a:r>
            <a:r>
              <a:rPr lang="pt-BR" sz="1700" b="1" dirty="0"/>
              <a:t>q</a:t>
            </a:r>
            <a:r>
              <a:rPr lang="pt-BR" sz="1700" dirty="0"/>
              <a:t> sugerem outra proposição que foi chamada de </a:t>
            </a:r>
            <a:r>
              <a:rPr lang="pt-BR" sz="1700" b="1" dirty="0"/>
              <a:t>r</a:t>
            </a:r>
            <a:r>
              <a:rPr lang="pt-BR" sz="1700" dirty="0"/>
              <a:t>, sendo esta a afirmação que será utilizada para concluir o raciocínio. </a:t>
            </a:r>
          </a:p>
          <a:p>
            <a:pPr marL="0" indent="0" algn="just">
              <a:buNone/>
            </a:pPr>
            <a:r>
              <a:rPr lang="pt-BR" sz="1700" dirty="0"/>
              <a:t>A proposição </a:t>
            </a:r>
            <a:r>
              <a:rPr lang="pt-BR" sz="1700" b="1" dirty="0"/>
              <a:t>r</a:t>
            </a:r>
            <a:r>
              <a:rPr lang="pt-BR" sz="1700" dirty="0"/>
              <a:t> foi classificada como </a:t>
            </a:r>
            <a:r>
              <a:rPr lang="pt-BR" sz="1700" b="1" dirty="0"/>
              <a:t>verdadeira</a:t>
            </a:r>
            <a:r>
              <a:rPr lang="pt-BR" sz="1700" dirty="0"/>
              <a:t>, pois essa proposição foi montada com base nas proposições </a:t>
            </a:r>
            <a:r>
              <a:rPr lang="pt-BR" sz="1700" b="1" dirty="0"/>
              <a:t>p</a:t>
            </a:r>
            <a:r>
              <a:rPr lang="pt-BR" sz="1700" dirty="0"/>
              <a:t> e </a:t>
            </a:r>
            <a:r>
              <a:rPr lang="pt-BR" sz="1700" b="1" dirty="0"/>
              <a:t>q</a:t>
            </a:r>
            <a:r>
              <a:rPr lang="pt-BR" sz="1700" dirty="0"/>
              <a:t> que são verdadeiras, portanto </a:t>
            </a:r>
            <a:r>
              <a:rPr lang="pt-BR" sz="1700" b="1" dirty="0"/>
              <a:t>r</a:t>
            </a:r>
            <a:r>
              <a:rPr lang="pt-BR" sz="1700" dirty="0"/>
              <a:t> também é </a:t>
            </a:r>
            <a:r>
              <a:rPr lang="pt-BR" sz="1700" b="1" dirty="0"/>
              <a:t>verdadeira e correta</a:t>
            </a:r>
            <a:r>
              <a:rPr lang="pt-BR" sz="17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863667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6CA8878C-81AF-4D6A-95F9-CD02158CE2ED}"/>
              </a:ext>
            </a:extLst>
          </p:cNvPr>
          <p:cNvSpPr/>
          <p:nvPr/>
        </p:nvSpPr>
        <p:spPr>
          <a:xfrm>
            <a:off x="10591921" y="0"/>
            <a:ext cx="982852" cy="6858000"/>
          </a:xfrm>
          <a:prstGeom prst="rect">
            <a:avLst/>
          </a:prstGeom>
          <a:solidFill>
            <a:srgbClr val="83C7E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pic>
        <p:nvPicPr>
          <p:cNvPr id="8" name="Picture 1" descr="LOGO_SENAI_BRANCO.png">
            <a:extLst>
              <a:ext uri="{FF2B5EF4-FFF2-40B4-BE49-F238E27FC236}">
                <a16:creationId xmlns:a16="http://schemas.microsoft.com/office/drawing/2014/main" id="{802D6EAB-F700-4DF9-860C-F38C4A2835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4735" y="6090867"/>
            <a:ext cx="857224" cy="593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DF2B37B-FDBF-4924-B7C5-517E15AF06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649408" cy="1325563"/>
          </a:xfrm>
        </p:spPr>
        <p:txBody>
          <a:bodyPr/>
          <a:lstStyle/>
          <a:p>
            <a:r>
              <a:rPr lang="pt-BR" dirty="0"/>
              <a:t>Lógica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DD720DA-EF63-4F86-BFEB-5672A317A6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7227" y="1620351"/>
            <a:ext cx="9649408" cy="4351338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pt-BR" sz="1700" i="1" dirty="0"/>
              <a:t>Negação de uma proposição (~)</a:t>
            </a:r>
          </a:p>
          <a:p>
            <a:pPr marL="0" indent="0" algn="just">
              <a:buNone/>
            </a:pPr>
            <a:endParaRPr lang="pt-BR" sz="1700" i="1" dirty="0"/>
          </a:p>
          <a:p>
            <a:pPr marL="0" indent="0" algn="just">
              <a:buNone/>
            </a:pPr>
            <a:r>
              <a:rPr lang="pt-BR" sz="1700" dirty="0"/>
              <a:t>Você pode alterar o valor lógico das proposições, negando-a. para negar ou inverter o valor lógico de uma proposição, basta inserir o símbolo </a:t>
            </a:r>
            <a:r>
              <a:rPr lang="pt-BR" sz="1700" b="1" dirty="0"/>
              <a:t>TIL (~) </a:t>
            </a:r>
            <a:r>
              <a:rPr lang="pt-BR" sz="1700" dirty="0"/>
              <a:t>na frente da proposição. </a:t>
            </a:r>
          </a:p>
          <a:p>
            <a:pPr marL="0" indent="0" algn="just">
              <a:buNone/>
            </a:pPr>
            <a:endParaRPr lang="pt-BR" sz="1700" dirty="0"/>
          </a:p>
          <a:p>
            <a:pPr marL="0" indent="0" algn="just">
              <a:buNone/>
            </a:pPr>
            <a:r>
              <a:rPr lang="pt-BR" sz="1700" dirty="0"/>
              <a:t>Veja a seguir:</a:t>
            </a:r>
          </a:p>
          <a:p>
            <a:pPr marL="0" indent="0" algn="just">
              <a:buNone/>
            </a:pPr>
            <a:r>
              <a:rPr lang="pt-BR" sz="1700" b="1" dirty="0"/>
              <a:t>p</a:t>
            </a:r>
            <a:r>
              <a:rPr lang="pt-BR" sz="1700" dirty="0"/>
              <a:t>: O natal será dia 25 de dezembro. </a:t>
            </a:r>
            <a:r>
              <a:rPr lang="pt-BR" sz="1700" b="1" dirty="0"/>
              <a:t>Verdadeiro</a:t>
            </a:r>
            <a:r>
              <a:rPr lang="pt-BR" sz="1700" dirty="0"/>
              <a:t> </a:t>
            </a:r>
          </a:p>
          <a:p>
            <a:pPr marL="0" indent="0" algn="just">
              <a:buNone/>
            </a:pPr>
            <a:r>
              <a:rPr lang="pt-BR" sz="1700" b="1" dirty="0"/>
              <a:t>~p</a:t>
            </a:r>
            <a:r>
              <a:rPr lang="pt-BR" sz="1700" dirty="0"/>
              <a:t>: o natal </a:t>
            </a:r>
            <a:r>
              <a:rPr lang="pt-BR" sz="1700" b="1" dirty="0"/>
              <a:t>não</a:t>
            </a:r>
            <a:r>
              <a:rPr lang="pt-BR" sz="1700" dirty="0"/>
              <a:t> será dia 25 de dezembro. </a:t>
            </a:r>
            <a:r>
              <a:rPr lang="pt-BR" sz="1700" b="1" dirty="0"/>
              <a:t>Falso</a:t>
            </a:r>
            <a:r>
              <a:rPr lang="pt-BR" sz="1700" dirty="0"/>
              <a:t> </a:t>
            </a:r>
          </a:p>
          <a:p>
            <a:pPr marL="0" indent="0" algn="just">
              <a:buNone/>
            </a:pPr>
            <a:endParaRPr lang="pt-BR" sz="1700" dirty="0"/>
          </a:p>
          <a:p>
            <a:pPr marL="0" indent="0" algn="just">
              <a:buNone/>
            </a:pPr>
            <a:r>
              <a:rPr lang="pt-BR" sz="1700" dirty="0"/>
              <a:t>Note que, invertendo o sentido da proporção, consequentemente o seu valor logico também será invertido</a:t>
            </a:r>
          </a:p>
        </p:txBody>
      </p:sp>
    </p:spTree>
    <p:extLst>
      <p:ext uri="{BB962C8B-B14F-4D97-AF65-F5344CB8AC3E}">
        <p14:creationId xmlns:p14="http://schemas.microsoft.com/office/powerpoint/2010/main" val="12529054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6CA8878C-81AF-4D6A-95F9-CD02158CE2ED}"/>
              </a:ext>
            </a:extLst>
          </p:cNvPr>
          <p:cNvSpPr/>
          <p:nvPr/>
        </p:nvSpPr>
        <p:spPr>
          <a:xfrm>
            <a:off x="10591921" y="0"/>
            <a:ext cx="982852" cy="6858000"/>
          </a:xfrm>
          <a:prstGeom prst="rect">
            <a:avLst/>
          </a:prstGeom>
          <a:solidFill>
            <a:srgbClr val="83C7E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pic>
        <p:nvPicPr>
          <p:cNvPr id="8" name="Picture 1" descr="LOGO_SENAI_BRANCO.png">
            <a:extLst>
              <a:ext uri="{FF2B5EF4-FFF2-40B4-BE49-F238E27FC236}">
                <a16:creationId xmlns:a16="http://schemas.microsoft.com/office/drawing/2014/main" id="{802D6EAB-F700-4DF9-860C-F38C4A2835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4735" y="6090867"/>
            <a:ext cx="857224" cy="593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DF2B37B-FDBF-4924-B7C5-517E15AF06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649408" cy="1325563"/>
          </a:xfrm>
        </p:spPr>
        <p:txBody>
          <a:bodyPr/>
          <a:lstStyle/>
          <a:p>
            <a:r>
              <a:rPr lang="pt-BR" dirty="0"/>
              <a:t>Lógica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DD720DA-EF63-4F86-BFEB-5672A317A6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5003" y="1489722"/>
            <a:ext cx="9649408" cy="4351338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pt-BR" sz="1700" i="1" dirty="0"/>
              <a:t>Negação de uma proposição (~)</a:t>
            </a:r>
          </a:p>
          <a:p>
            <a:pPr marL="0" indent="0" algn="just">
              <a:buNone/>
            </a:pPr>
            <a:endParaRPr lang="pt-BR" sz="1700" i="1" dirty="0"/>
          </a:p>
          <a:p>
            <a:pPr marL="0" indent="0" algn="just">
              <a:buNone/>
            </a:pPr>
            <a:r>
              <a:rPr lang="pt-BR" sz="1700" dirty="0"/>
              <a:t>Dada a proposição:</a:t>
            </a:r>
          </a:p>
          <a:p>
            <a:pPr marL="0" indent="0" algn="just">
              <a:buNone/>
            </a:pPr>
            <a:r>
              <a:rPr lang="pt-BR" sz="1700" b="1" dirty="0"/>
              <a:t>q</a:t>
            </a:r>
            <a:r>
              <a:rPr lang="pt-BR" sz="1700" dirty="0"/>
              <a:t>: o natal será dia 21 de dezembro. </a:t>
            </a:r>
            <a:r>
              <a:rPr lang="pt-BR" sz="1700" b="1" dirty="0"/>
              <a:t>Falso</a:t>
            </a:r>
            <a:r>
              <a:rPr lang="pt-BR" sz="1700" dirty="0"/>
              <a:t> </a:t>
            </a:r>
          </a:p>
          <a:p>
            <a:pPr marL="0" indent="0" algn="just">
              <a:buNone/>
            </a:pPr>
            <a:r>
              <a:rPr lang="pt-BR" sz="1700" dirty="0"/>
              <a:t>Será escrita a </a:t>
            </a:r>
            <a:r>
              <a:rPr lang="pt-BR" sz="1700" b="1" dirty="0"/>
              <a:t>negação</a:t>
            </a:r>
            <a:r>
              <a:rPr lang="pt-BR" sz="1700" dirty="0"/>
              <a:t> de </a:t>
            </a:r>
            <a:r>
              <a:rPr lang="pt-BR" sz="1700" b="1" dirty="0"/>
              <a:t>q</a:t>
            </a:r>
            <a:r>
              <a:rPr lang="pt-BR" sz="1700" dirty="0"/>
              <a:t> e a </a:t>
            </a:r>
            <a:r>
              <a:rPr lang="pt-BR" sz="1700" b="1" dirty="0"/>
              <a:t>negação</a:t>
            </a:r>
            <a:r>
              <a:rPr lang="pt-BR" sz="1700" dirty="0"/>
              <a:t> da </a:t>
            </a:r>
            <a:r>
              <a:rPr lang="pt-BR" sz="1700" b="1" dirty="0"/>
              <a:t>negação</a:t>
            </a:r>
            <a:r>
              <a:rPr lang="pt-BR" sz="1700" dirty="0"/>
              <a:t> de </a:t>
            </a:r>
            <a:r>
              <a:rPr lang="pt-BR" sz="1700" b="1" dirty="0"/>
              <a:t>q</a:t>
            </a:r>
            <a:r>
              <a:rPr lang="pt-BR" sz="1700" dirty="0"/>
              <a:t>.</a:t>
            </a:r>
          </a:p>
          <a:p>
            <a:pPr marL="0" indent="0" algn="just">
              <a:buNone/>
            </a:pPr>
            <a:r>
              <a:rPr lang="pt-BR" sz="1700" dirty="0"/>
              <a:t>Será atribuído um valor lógico para cada proposição.</a:t>
            </a:r>
          </a:p>
          <a:p>
            <a:pPr marL="0" indent="0" algn="just">
              <a:buNone/>
            </a:pPr>
            <a:r>
              <a:rPr lang="pt-BR" sz="1700" b="1" dirty="0"/>
              <a:t>Negação de q</a:t>
            </a:r>
            <a:r>
              <a:rPr lang="pt-BR" sz="1700" dirty="0"/>
              <a:t>:</a:t>
            </a:r>
          </a:p>
          <a:p>
            <a:pPr marL="0" indent="0" algn="just">
              <a:buNone/>
            </a:pPr>
            <a:r>
              <a:rPr lang="pt-BR" sz="1700" b="1" dirty="0"/>
              <a:t>~q</a:t>
            </a:r>
            <a:r>
              <a:rPr lang="pt-BR" sz="1700" dirty="0"/>
              <a:t>: O natal </a:t>
            </a:r>
            <a:r>
              <a:rPr lang="pt-BR" sz="1700" b="1" dirty="0"/>
              <a:t>não</a:t>
            </a:r>
            <a:r>
              <a:rPr lang="pt-BR" sz="1700" dirty="0"/>
              <a:t> será dia 21 de dezembro. </a:t>
            </a:r>
            <a:r>
              <a:rPr lang="pt-BR" sz="1700" b="1" dirty="0"/>
              <a:t>Verdadeiro</a:t>
            </a:r>
            <a:r>
              <a:rPr lang="pt-BR" sz="1700" dirty="0"/>
              <a:t> </a:t>
            </a:r>
          </a:p>
          <a:p>
            <a:pPr marL="0" indent="0" algn="just">
              <a:buNone/>
            </a:pPr>
            <a:r>
              <a:rPr lang="pt-BR" sz="1700" b="1" dirty="0"/>
              <a:t>Negação da negação de q</a:t>
            </a:r>
            <a:r>
              <a:rPr lang="pt-BR" sz="1700" dirty="0"/>
              <a:t>:</a:t>
            </a:r>
          </a:p>
          <a:p>
            <a:pPr marL="0" indent="0" algn="just">
              <a:buNone/>
            </a:pPr>
            <a:r>
              <a:rPr lang="pt-BR" sz="1700" b="1" dirty="0"/>
              <a:t>~~q</a:t>
            </a:r>
            <a:r>
              <a:rPr lang="pt-BR" sz="1700" dirty="0"/>
              <a:t>: será feita a negação de uma negação resolvendo por partes. </a:t>
            </a:r>
          </a:p>
          <a:p>
            <a:pPr algn="just"/>
            <a:r>
              <a:rPr lang="pt-BR" sz="1700" dirty="0"/>
              <a:t>~(O natal </a:t>
            </a:r>
            <a:r>
              <a:rPr lang="pt-BR" sz="1700" b="1" dirty="0"/>
              <a:t>não</a:t>
            </a:r>
            <a:r>
              <a:rPr lang="pt-BR" sz="1700" dirty="0"/>
              <a:t> será dia 21 de dezembro), invertendo a negação tem-se,</a:t>
            </a:r>
          </a:p>
          <a:p>
            <a:pPr algn="just"/>
            <a:r>
              <a:rPr lang="pt-BR" sz="1700" dirty="0"/>
              <a:t>~(O natal será dia 21 de dezembro), portanto,</a:t>
            </a:r>
          </a:p>
          <a:p>
            <a:pPr algn="just"/>
            <a:r>
              <a:rPr lang="pt-BR" sz="1700" b="1" dirty="0"/>
              <a:t>~~q</a:t>
            </a:r>
            <a:r>
              <a:rPr lang="pt-BR" sz="1700" dirty="0"/>
              <a:t>: O natal será dia 21 de dezembro. </a:t>
            </a:r>
            <a:r>
              <a:rPr lang="pt-BR" sz="1700" b="1" dirty="0"/>
              <a:t>Falsa</a:t>
            </a:r>
            <a:r>
              <a:rPr lang="pt-BR" sz="1700" dirty="0"/>
              <a:t> 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85D29748-82EA-47C2-802D-25F33DF2482B}"/>
              </a:ext>
            </a:extLst>
          </p:cNvPr>
          <p:cNvSpPr/>
          <p:nvPr/>
        </p:nvSpPr>
        <p:spPr>
          <a:xfrm>
            <a:off x="7174147" y="2099389"/>
            <a:ext cx="3163078" cy="408680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pt-BR" sz="1400" dirty="0"/>
              <a:t>Se </a:t>
            </a:r>
            <a:r>
              <a:rPr lang="pt-BR" sz="1400" b="1" dirty="0"/>
              <a:t>q</a:t>
            </a:r>
            <a:r>
              <a:rPr lang="pt-BR" sz="1400" dirty="0"/>
              <a:t> representa a proposição “O natal será dia 21 de dezembro” que é </a:t>
            </a:r>
            <a:r>
              <a:rPr lang="pt-BR" sz="1400" b="1" dirty="0"/>
              <a:t>falsa</a:t>
            </a:r>
            <a:r>
              <a:rPr lang="pt-BR" sz="1400" dirty="0"/>
              <a:t>, e </a:t>
            </a:r>
            <a:r>
              <a:rPr lang="pt-BR" sz="1400" b="1" dirty="0"/>
              <a:t>~~q</a:t>
            </a:r>
            <a:r>
              <a:rPr lang="pt-BR" sz="1400" dirty="0"/>
              <a:t> representa a proposição “ O natal será dia 21 de dezembro” também, pode-se afirmar que: </a:t>
            </a:r>
            <a:r>
              <a:rPr lang="pt-BR" sz="1400" b="1" dirty="0"/>
              <a:t>~~q = q. </a:t>
            </a:r>
          </a:p>
          <a:p>
            <a:pPr algn="just"/>
            <a:r>
              <a:rPr lang="pt-BR" sz="1400" dirty="0"/>
              <a:t>Como </a:t>
            </a:r>
            <a:r>
              <a:rPr lang="pt-BR" sz="1400" b="1" dirty="0"/>
              <a:t>Q</a:t>
            </a:r>
            <a:r>
              <a:rPr lang="pt-BR" sz="1400" dirty="0"/>
              <a:t> é </a:t>
            </a:r>
            <a:r>
              <a:rPr lang="pt-BR" sz="1400" b="1" dirty="0"/>
              <a:t>falsa</a:t>
            </a:r>
            <a:r>
              <a:rPr lang="pt-BR" sz="1400" dirty="0"/>
              <a:t>, então </a:t>
            </a:r>
            <a:r>
              <a:rPr lang="pt-BR" sz="1400" b="1" dirty="0"/>
              <a:t>~~q</a:t>
            </a:r>
            <a:r>
              <a:rPr lang="pt-BR" sz="1400" dirty="0"/>
              <a:t> também será </a:t>
            </a:r>
            <a:r>
              <a:rPr lang="pt-BR" sz="1400" b="1" dirty="0"/>
              <a:t>falsa</a:t>
            </a:r>
            <a:r>
              <a:rPr lang="pt-BR" sz="1400" dirty="0"/>
              <a:t> de fato. </a:t>
            </a:r>
          </a:p>
          <a:p>
            <a:pPr algn="just"/>
            <a:r>
              <a:rPr lang="pt-BR" sz="1400" dirty="0"/>
              <a:t>Se o seu objetivo fosse apenas descobrir o valor lógico da proposição </a:t>
            </a:r>
            <a:r>
              <a:rPr lang="pt-BR" sz="1400" b="1" dirty="0"/>
              <a:t>~~q</a:t>
            </a:r>
            <a:r>
              <a:rPr lang="pt-BR" sz="1400" dirty="0"/>
              <a:t>, de uma forma mais simples, faria da seguinte forma: </a:t>
            </a:r>
          </a:p>
          <a:p>
            <a:pPr algn="just"/>
            <a:r>
              <a:rPr lang="pt-BR" sz="1400" dirty="0"/>
              <a:t>Sabe-se que </a:t>
            </a:r>
            <a:r>
              <a:rPr lang="pt-BR" sz="1400" b="1" dirty="0"/>
              <a:t>q</a:t>
            </a:r>
            <a:r>
              <a:rPr lang="pt-BR" sz="1400" dirty="0"/>
              <a:t> é </a:t>
            </a:r>
            <a:r>
              <a:rPr lang="pt-BR" sz="1400" b="1" dirty="0"/>
              <a:t>falsa</a:t>
            </a:r>
            <a:r>
              <a:rPr lang="pt-BR" sz="1400" dirty="0"/>
              <a:t>, então </a:t>
            </a:r>
            <a:r>
              <a:rPr lang="pt-BR" sz="1400" b="1" dirty="0"/>
              <a:t>~q</a:t>
            </a:r>
            <a:r>
              <a:rPr lang="pt-BR" sz="1400" dirty="0"/>
              <a:t> é verdadeira e </a:t>
            </a:r>
            <a:r>
              <a:rPr lang="pt-BR" sz="1400" b="1" dirty="0"/>
              <a:t>~~q </a:t>
            </a:r>
            <a:r>
              <a:rPr lang="pt-BR" sz="1400" dirty="0"/>
              <a:t>é </a:t>
            </a:r>
            <a:r>
              <a:rPr lang="pt-BR" sz="1400" b="1" dirty="0"/>
              <a:t>falsa</a:t>
            </a:r>
          </a:p>
        </p:txBody>
      </p:sp>
    </p:spTree>
    <p:extLst>
      <p:ext uri="{BB962C8B-B14F-4D97-AF65-F5344CB8AC3E}">
        <p14:creationId xmlns:p14="http://schemas.microsoft.com/office/powerpoint/2010/main" val="9685687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6CA8878C-81AF-4D6A-95F9-CD02158CE2ED}"/>
              </a:ext>
            </a:extLst>
          </p:cNvPr>
          <p:cNvSpPr/>
          <p:nvPr/>
        </p:nvSpPr>
        <p:spPr>
          <a:xfrm>
            <a:off x="10591921" y="0"/>
            <a:ext cx="982852" cy="6858000"/>
          </a:xfrm>
          <a:prstGeom prst="rect">
            <a:avLst/>
          </a:prstGeom>
          <a:solidFill>
            <a:srgbClr val="83C7E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pic>
        <p:nvPicPr>
          <p:cNvPr id="8" name="Picture 1" descr="LOGO_SENAI_BRANCO.png">
            <a:extLst>
              <a:ext uri="{FF2B5EF4-FFF2-40B4-BE49-F238E27FC236}">
                <a16:creationId xmlns:a16="http://schemas.microsoft.com/office/drawing/2014/main" id="{802D6EAB-F700-4DF9-860C-F38C4A2835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4735" y="6090867"/>
            <a:ext cx="857224" cy="593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DF2B37B-FDBF-4924-B7C5-517E15AF06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649408" cy="1325563"/>
          </a:xfrm>
        </p:spPr>
        <p:txBody>
          <a:bodyPr/>
          <a:lstStyle/>
          <a:p>
            <a:r>
              <a:rPr lang="pt-BR" dirty="0"/>
              <a:t>Lógica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DD720DA-EF63-4F86-BFEB-5672A317A6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5003" y="1489722"/>
            <a:ext cx="9649408" cy="4351338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pt-BR" sz="1700" i="1" dirty="0"/>
              <a:t>Negação de uma proposição (~)</a:t>
            </a:r>
          </a:p>
          <a:p>
            <a:pPr marL="0" indent="0" algn="just">
              <a:buNone/>
            </a:pPr>
            <a:r>
              <a:rPr lang="pt-BR" sz="1700" i="1" dirty="0"/>
              <a:t>Praticando </a:t>
            </a:r>
          </a:p>
          <a:p>
            <a:pPr marL="0" indent="0" algn="just">
              <a:buNone/>
            </a:pPr>
            <a:endParaRPr lang="pt-BR" sz="1700" dirty="0"/>
          </a:p>
          <a:p>
            <a:pPr marL="0" indent="0" algn="just">
              <a:buNone/>
            </a:pPr>
            <a:r>
              <a:rPr lang="pt-BR" sz="1700" dirty="0"/>
              <a:t>3. Dadas as proposições, classifique-as em verdadeira ou falsa.</a:t>
            </a:r>
          </a:p>
          <a:p>
            <a:pPr marL="0" indent="0" algn="just">
              <a:buNone/>
            </a:pPr>
            <a:endParaRPr lang="pt-BR" sz="1700" dirty="0"/>
          </a:p>
          <a:p>
            <a:pPr marL="0" indent="0" algn="just">
              <a:buNone/>
            </a:pPr>
            <a:r>
              <a:rPr lang="pt-BR" sz="1700" dirty="0"/>
              <a:t>p: computador é um eletrônico </a:t>
            </a:r>
          </a:p>
          <a:p>
            <a:pPr marL="0" indent="0" algn="just">
              <a:buNone/>
            </a:pPr>
            <a:r>
              <a:rPr lang="pt-BR" sz="1700" dirty="0"/>
              <a:t>q: todo eletrônico possui botões.</a:t>
            </a:r>
          </a:p>
          <a:p>
            <a:pPr marL="0" indent="0" algn="just">
              <a:buNone/>
            </a:pPr>
            <a:r>
              <a:rPr lang="pt-BR" sz="1700" dirty="0"/>
              <a:t>r: o computador possui botões </a:t>
            </a:r>
          </a:p>
          <a:p>
            <a:pPr marL="0" indent="0" algn="just">
              <a:buNone/>
            </a:pPr>
            <a:endParaRPr lang="pt-BR" sz="1700" dirty="0"/>
          </a:p>
          <a:p>
            <a:pPr marL="0" indent="0" algn="just">
              <a:buNone/>
            </a:pPr>
            <a:r>
              <a:rPr lang="pt-BR" sz="1700" dirty="0"/>
              <a:t>Reescreva as proposições segundo a representação e classifique-as em verdadeira ou falsa. </a:t>
            </a:r>
          </a:p>
          <a:p>
            <a:pPr marL="0" indent="0" algn="just">
              <a:buNone/>
            </a:pPr>
            <a:r>
              <a:rPr lang="pt-BR" sz="1700" b="1" dirty="0"/>
              <a:t>~p</a:t>
            </a:r>
            <a:r>
              <a:rPr lang="pt-BR" sz="1700" dirty="0"/>
              <a:t>:</a:t>
            </a:r>
          </a:p>
          <a:p>
            <a:pPr marL="0" indent="0" algn="just">
              <a:buNone/>
            </a:pPr>
            <a:r>
              <a:rPr lang="pt-BR" sz="1700" b="1" dirty="0"/>
              <a:t>~~q</a:t>
            </a:r>
            <a:r>
              <a:rPr lang="pt-BR" sz="1700" dirty="0"/>
              <a:t>: </a:t>
            </a:r>
          </a:p>
          <a:p>
            <a:pPr marL="0" indent="0" algn="just">
              <a:buNone/>
            </a:pPr>
            <a:r>
              <a:rPr lang="pt-BR" sz="1700" b="1" dirty="0"/>
              <a:t>~~~r</a:t>
            </a:r>
            <a:r>
              <a:rPr lang="pt-BR" sz="1700" dirty="0"/>
              <a:t>:</a:t>
            </a:r>
            <a:endParaRPr lang="pt-BR" sz="1700" i="1" dirty="0"/>
          </a:p>
        </p:txBody>
      </p:sp>
    </p:spTree>
    <p:extLst>
      <p:ext uri="{BB962C8B-B14F-4D97-AF65-F5344CB8AC3E}">
        <p14:creationId xmlns:p14="http://schemas.microsoft.com/office/powerpoint/2010/main" val="6286520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6CA8878C-81AF-4D6A-95F9-CD02158CE2ED}"/>
              </a:ext>
            </a:extLst>
          </p:cNvPr>
          <p:cNvSpPr/>
          <p:nvPr/>
        </p:nvSpPr>
        <p:spPr>
          <a:xfrm>
            <a:off x="10591921" y="0"/>
            <a:ext cx="982852" cy="6858000"/>
          </a:xfrm>
          <a:prstGeom prst="rect">
            <a:avLst/>
          </a:prstGeom>
          <a:solidFill>
            <a:srgbClr val="83C7E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pic>
        <p:nvPicPr>
          <p:cNvPr id="8" name="Picture 1" descr="LOGO_SENAI_BRANCO.png">
            <a:extLst>
              <a:ext uri="{FF2B5EF4-FFF2-40B4-BE49-F238E27FC236}">
                <a16:creationId xmlns:a16="http://schemas.microsoft.com/office/drawing/2014/main" id="{802D6EAB-F700-4DF9-860C-F38C4A2835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4735" y="6090867"/>
            <a:ext cx="857224" cy="593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DF2B37B-FDBF-4924-B7C5-517E15AF06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649408" cy="1325563"/>
          </a:xfrm>
        </p:spPr>
        <p:txBody>
          <a:bodyPr/>
          <a:lstStyle/>
          <a:p>
            <a:r>
              <a:rPr lang="pt-BR" dirty="0"/>
              <a:t>Lógica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DD720DA-EF63-4F86-BFEB-5672A317A6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5003" y="1489722"/>
            <a:ext cx="9649408" cy="4351338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pt-BR" sz="1700" i="1" dirty="0"/>
              <a:t>Negação de uma proposição (~)</a:t>
            </a:r>
          </a:p>
          <a:p>
            <a:pPr marL="0" indent="0" algn="just">
              <a:buNone/>
            </a:pPr>
            <a:r>
              <a:rPr lang="pt-BR" sz="1700" i="1" dirty="0"/>
              <a:t>Praticando </a:t>
            </a:r>
          </a:p>
          <a:p>
            <a:pPr marL="0" indent="0" algn="just">
              <a:buNone/>
            </a:pPr>
            <a:endParaRPr lang="pt-BR" sz="1700" dirty="0"/>
          </a:p>
          <a:p>
            <a:pPr marL="0" indent="0" algn="just">
              <a:buNone/>
            </a:pPr>
            <a:r>
              <a:rPr lang="pt-BR" sz="1700" dirty="0"/>
              <a:t>3. Dadas as proposições, classifique-as em verdadeira ou falsa.</a:t>
            </a:r>
          </a:p>
          <a:p>
            <a:pPr marL="0" indent="0" algn="just">
              <a:buNone/>
            </a:pPr>
            <a:endParaRPr lang="pt-BR" sz="1700" dirty="0"/>
          </a:p>
          <a:p>
            <a:pPr marL="0" indent="0" algn="just">
              <a:buNone/>
            </a:pPr>
            <a:r>
              <a:rPr lang="pt-BR" sz="1700" dirty="0"/>
              <a:t>p: computador é um eletrônico </a:t>
            </a:r>
          </a:p>
          <a:p>
            <a:pPr marL="0" indent="0" algn="just">
              <a:buNone/>
            </a:pPr>
            <a:r>
              <a:rPr lang="pt-BR" sz="1700" dirty="0"/>
              <a:t>q: todo eletrônico possui botões.</a:t>
            </a:r>
          </a:p>
          <a:p>
            <a:pPr marL="0" indent="0" algn="just">
              <a:buNone/>
            </a:pPr>
            <a:r>
              <a:rPr lang="pt-BR" sz="1700" dirty="0"/>
              <a:t>r: o computador possui botões </a:t>
            </a:r>
          </a:p>
          <a:p>
            <a:pPr marL="0" indent="0" algn="just">
              <a:buNone/>
            </a:pPr>
            <a:endParaRPr lang="pt-BR" sz="1700" dirty="0"/>
          </a:p>
          <a:p>
            <a:pPr marL="0" indent="0" algn="just">
              <a:buNone/>
            </a:pPr>
            <a:r>
              <a:rPr lang="pt-BR" sz="1700" dirty="0"/>
              <a:t>Reescreva as proposições segundo a representação e classifique-as em verdadeira ou falsa. </a:t>
            </a:r>
          </a:p>
          <a:p>
            <a:pPr marL="0" indent="0" algn="just">
              <a:buNone/>
            </a:pPr>
            <a:r>
              <a:rPr lang="pt-BR" sz="1700" b="1" dirty="0"/>
              <a:t>~p</a:t>
            </a:r>
            <a:r>
              <a:rPr lang="pt-BR" sz="1700" dirty="0"/>
              <a:t>: computador não é um eletrônico. </a:t>
            </a:r>
            <a:r>
              <a:rPr lang="pt-BR" sz="1700" b="1" dirty="0"/>
              <a:t>Falsa</a:t>
            </a:r>
            <a:r>
              <a:rPr lang="pt-BR" sz="1700" dirty="0"/>
              <a:t> </a:t>
            </a:r>
          </a:p>
          <a:p>
            <a:pPr marL="0" indent="0" algn="just">
              <a:buNone/>
            </a:pPr>
            <a:r>
              <a:rPr lang="pt-BR" sz="1700" b="1" dirty="0"/>
              <a:t>~~q</a:t>
            </a:r>
            <a:r>
              <a:rPr lang="pt-BR" sz="1700" dirty="0"/>
              <a:t>: todo eletrônico possui botões. </a:t>
            </a:r>
            <a:r>
              <a:rPr lang="pt-BR" sz="1700" b="1" dirty="0"/>
              <a:t>verdadeira</a:t>
            </a:r>
          </a:p>
          <a:p>
            <a:pPr marL="0" indent="0" algn="just">
              <a:buNone/>
            </a:pPr>
            <a:r>
              <a:rPr lang="pt-BR" sz="1700" b="1" dirty="0"/>
              <a:t>~~~r</a:t>
            </a:r>
            <a:r>
              <a:rPr lang="pt-BR" sz="1700" dirty="0"/>
              <a:t>: O computador não possui botões. </a:t>
            </a:r>
            <a:r>
              <a:rPr lang="pt-BR" sz="1700" b="1" dirty="0"/>
              <a:t>Falso</a:t>
            </a:r>
            <a:r>
              <a:rPr lang="pt-BR" sz="1700" dirty="0"/>
              <a:t> </a:t>
            </a:r>
          </a:p>
          <a:p>
            <a:pPr marL="0" indent="0" algn="just">
              <a:buNone/>
            </a:pPr>
            <a:endParaRPr lang="pt-BR" sz="1700" i="1" dirty="0"/>
          </a:p>
        </p:txBody>
      </p:sp>
    </p:spTree>
    <p:extLst>
      <p:ext uri="{BB962C8B-B14F-4D97-AF65-F5344CB8AC3E}">
        <p14:creationId xmlns:p14="http://schemas.microsoft.com/office/powerpoint/2010/main" val="22054983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8F8D3F4E-3D36-4A17-A9D2-B676422801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143" t="22857" r="20102" b="13605"/>
          <a:stretch/>
        </p:blipFill>
        <p:spPr>
          <a:xfrm>
            <a:off x="1315616" y="0"/>
            <a:ext cx="9433250" cy="685800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74C4E5F1-9FF3-408E-9D40-45B7E842CD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420" t="22795" r="20000" b="13548"/>
          <a:stretch/>
        </p:blipFill>
        <p:spPr>
          <a:xfrm>
            <a:off x="1315617" y="-5300"/>
            <a:ext cx="9444602" cy="686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5151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6CA8878C-81AF-4D6A-95F9-CD02158CE2ED}"/>
              </a:ext>
            </a:extLst>
          </p:cNvPr>
          <p:cNvSpPr/>
          <p:nvPr/>
        </p:nvSpPr>
        <p:spPr>
          <a:xfrm>
            <a:off x="10591921" y="0"/>
            <a:ext cx="982852" cy="6858000"/>
          </a:xfrm>
          <a:prstGeom prst="rect">
            <a:avLst/>
          </a:prstGeom>
          <a:solidFill>
            <a:srgbClr val="83C7E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pic>
        <p:nvPicPr>
          <p:cNvPr id="8" name="Picture 1" descr="LOGO_SENAI_BRANCO.png">
            <a:extLst>
              <a:ext uri="{FF2B5EF4-FFF2-40B4-BE49-F238E27FC236}">
                <a16:creationId xmlns:a16="http://schemas.microsoft.com/office/drawing/2014/main" id="{802D6EAB-F700-4DF9-860C-F38C4A2835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4735" y="6090867"/>
            <a:ext cx="857224" cy="593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DF2B37B-FDBF-4924-B7C5-517E15AF06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649408" cy="1325563"/>
          </a:xfrm>
        </p:spPr>
        <p:txBody>
          <a:bodyPr/>
          <a:lstStyle/>
          <a:p>
            <a:r>
              <a:rPr lang="pt-BR" dirty="0"/>
              <a:t>Lógica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DD720DA-EF63-4F86-BFEB-5672A317A6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5003" y="1489722"/>
            <a:ext cx="9649408" cy="4351338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pt-BR" sz="1700" i="1" dirty="0"/>
              <a:t>Indução e dedução </a:t>
            </a:r>
          </a:p>
          <a:p>
            <a:pPr marL="0" indent="0" algn="just">
              <a:buNone/>
            </a:pPr>
            <a:endParaRPr lang="pt-BR" sz="1700" dirty="0"/>
          </a:p>
          <a:p>
            <a:pPr marL="0" indent="0" algn="just">
              <a:buNone/>
            </a:pPr>
            <a:r>
              <a:rPr lang="pt-BR" sz="1700" dirty="0"/>
              <a:t>A lógica utiliza duas principais ferramentas de raciocínio para encontrar respostas corretas ou mais próximas do correto: indução e dedução. Essas ferramentas aplicam métodos para resolução de problemas, em que o método de uma é o inverso da outra. </a:t>
            </a:r>
          </a:p>
          <a:p>
            <a:pPr marL="0" indent="0" algn="just">
              <a:buNone/>
            </a:pPr>
            <a:endParaRPr lang="pt-BR" sz="1700" i="1" dirty="0"/>
          </a:p>
        </p:txBody>
      </p:sp>
    </p:spTree>
    <p:extLst>
      <p:ext uri="{BB962C8B-B14F-4D97-AF65-F5344CB8AC3E}">
        <p14:creationId xmlns:p14="http://schemas.microsoft.com/office/powerpoint/2010/main" val="33907564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6CA8878C-81AF-4D6A-95F9-CD02158CE2ED}"/>
              </a:ext>
            </a:extLst>
          </p:cNvPr>
          <p:cNvSpPr/>
          <p:nvPr/>
        </p:nvSpPr>
        <p:spPr>
          <a:xfrm>
            <a:off x="10591921" y="0"/>
            <a:ext cx="982852" cy="6858000"/>
          </a:xfrm>
          <a:prstGeom prst="rect">
            <a:avLst/>
          </a:prstGeom>
          <a:solidFill>
            <a:srgbClr val="83C7E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pic>
        <p:nvPicPr>
          <p:cNvPr id="8" name="Picture 1" descr="LOGO_SENAI_BRANCO.png">
            <a:extLst>
              <a:ext uri="{FF2B5EF4-FFF2-40B4-BE49-F238E27FC236}">
                <a16:creationId xmlns:a16="http://schemas.microsoft.com/office/drawing/2014/main" id="{802D6EAB-F700-4DF9-860C-F38C4A2835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4735" y="6090867"/>
            <a:ext cx="857224" cy="593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DF2B37B-FDBF-4924-B7C5-517E15AF06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649408" cy="1325563"/>
          </a:xfrm>
        </p:spPr>
        <p:txBody>
          <a:bodyPr/>
          <a:lstStyle/>
          <a:p>
            <a:r>
              <a:rPr lang="pt-BR" dirty="0"/>
              <a:t>Lógica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DD720DA-EF63-4F86-BFEB-5672A317A6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5003" y="1489722"/>
            <a:ext cx="9649408" cy="4351338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pt-BR" sz="1700" i="1" dirty="0"/>
              <a:t>Princípio da indução</a:t>
            </a:r>
          </a:p>
          <a:p>
            <a:pPr marL="0" indent="0" algn="just">
              <a:buNone/>
            </a:pPr>
            <a:endParaRPr lang="pt-BR" sz="1700" dirty="0"/>
          </a:p>
          <a:p>
            <a:pPr marL="0" indent="0" algn="just">
              <a:buNone/>
            </a:pPr>
            <a:r>
              <a:rPr lang="pt-BR" sz="1700" dirty="0"/>
              <a:t>Essa forma de raciocínio busca a resposta levando em consideração acontecimentos passados e/ou padrões de repetição.</a:t>
            </a:r>
          </a:p>
          <a:p>
            <a:pPr marL="0" indent="0" algn="just">
              <a:buNone/>
            </a:pPr>
            <a:r>
              <a:rPr lang="pt-BR" sz="1700" dirty="0"/>
              <a:t>Parte-se de fatos particulares e chega-se a uma conclusão geral.</a:t>
            </a:r>
          </a:p>
          <a:p>
            <a:pPr marL="0" indent="0" algn="just">
              <a:buNone/>
            </a:pPr>
            <a:r>
              <a:rPr lang="pt-BR" sz="1700" dirty="0"/>
              <a:t>Acompanhe o exemplo que segue:</a:t>
            </a:r>
            <a:endParaRPr lang="pt-BR" sz="1700" b="1" dirty="0"/>
          </a:p>
          <a:p>
            <a:pPr marL="0" indent="0" algn="just">
              <a:buNone/>
            </a:pPr>
            <a:r>
              <a:rPr lang="pt-BR" sz="1700" b="1" dirty="0"/>
              <a:t>Pessoas envelhecem? </a:t>
            </a:r>
          </a:p>
          <a:p>
            <a:pPr marL="0" indent="0" algn="just">
              <a:buNone/>
            </a:pPr>
            <a:r>
              <a:rPr lang="pt-BR" sz="1700" dirty="0"/>
              <a:t>Dadas as proposições </a:t>
            </a:r>
            <a:r>
              <a:rPr lang="pt-BR" sz="1700" b="1" dirty="0"/>
              <a:t>verdadeiras P, Q, R, S, T e U</a:t>
            </a:r>
          </a:p>
          <a:p>
            <a:pPr marL="0" indent="0" algn="just">
              <a:buNone/>
            </a:pPr>
            <a:r>
              <a:rPr lang="pt-BR" sz="1700" dirty="0"/>
              <a:t>p: Joao é uma pessoa.</a:t>
            </a:r>
          </a:p>
          <a:p>
            <a:pPr marL="0" indent="0" algn="just">
              <a:buNone/>
            </a:pPr>
            <a:r>
              <a:rPr lang="pt-BR" sz="1700" dirty="0"/>
              <a:t>q: Joao envelheceu</a:t>
            </a:r>
          </a:p>
          <a:p>
            <a:pPr marL="0" indent="0" algn="just">
              <a:buNone/>
            </a:pPr>
            <a:r>
              <a:rPr lang="pt-BR" sz="1700" dirty="0"/>
              <a:t>r: Pedro é uma pessoa</a:t>
            </a:r>
          </a:p>
          <a:p>
            <a:pPr marL="0" indent="0" algn="just">
              <a:buNone/>
            </a:pPr>
            <a:r>
              <a:rPr lang="pt-BR" sz="1700" dirty="0"/>
              <a:t>s: Pedro envelheceu</a:t>
            </a:r>
          </a:p>
          <a:p>
            <a:pPr marL="0" indent="0" algn="just">
              <a:buNone/>
            </a:pPr>
            <a:r>
              <a:rPr lang="pt-BR" sz="1700" dirty="0"/>
              <a:t>t: Lucas é uma pessoa</a:t>
            </a:r>
          </a:p>
          <a:p>
            <a:pPr marL="0" indent="0" algn="just">
              <a:buNone/>
            </a:pPr>
            <a:r>
              <a:rPr lang="pt-BR" sz="1700" dirty="0"/>
              <a:t>u: Lucas envelheceu </a:t>
            </a:r>
          </a:p>
          <a:p>
            <a:pPr marL="0" indent="0" algn="just">
              <a:buNone/>
            </a:pPr>
            <a:r>
              <a:rPr lang="pt-BR" sz="1700" dirty="0"/>
              <a:t>v: ?  </a:t>
            </a:r>
          </a:p>
          <a:p>
            <a:pPr marL="0" indent="0" algn="just">
              <a:buNone/>
            </a:pPr>
            <a:endParaRPr lang="pt-BR" sz="1700" dirty="0"/>
          </a:p>
          <a:p>
            <a:pPr marL="0" indent="0" algn="just">
              <a:buNone/>
            </a:pPr>
            <a:endParaRPr lang="pt-BR" sz="1700" i="1" dirty="0"/>
          </a:p>
        </p:txBody>
      </p:sp>
    </p:spTree>
    <p:extLst>
      <p:ext uri="{BB962C8B-B14F-4D97-AF65-F5344CB8AC3E}">
        <p14:creationId xmlns:p14="http://schemas.microsoft.com/office/powerpoint/2010/main" val="24952655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6CA8878C-81AF-4D6A-95F9-CD02158CE2ED}"/>
              </a:ext>
            </a:extLst>
          </p:cNvPr>
          <p:cNvSpPr/>
          <p:nvPr/>
        </p:nvSpPr>
        <p:spPr>
          <a:xfrm>
            <a:off x="10591921" y="0"/>
            <a:ext cx="982852" cy="6858000"/>
          </a:xfrm>
          <a:prstGeom prst="rect">
            <a:avLst/>
          </a:prstGeom>
          <a:solidFill>
            <a:srgbClr val="83C7E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pic>
        <p:nvPicPr>
          <p:cNvPr id="8" name="Picture 1" descr="LOGO_SENAI_BRANCO.png">
            <a:extLst>
              <a:ext uri="{FF2B5EF4-FFF2-40B4-BE49-F238E27FC236}">
                <a16:creationId xmlns:a16="http://schemas.microsoft.com/office/drawing/2014/main" id="{802D6EAB-F700-4DF9-860C-F38C4A2835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4735" y="6090867"/>
            <a:ext cx="857224" cy="593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DF2B37B-FDBF-4924-B7C5-517E15AF06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649408" cy="1325563"/>
          </a:xfrm>
        </p:spPr>
        <p:txBody>
          <a:bodyPr/>
          <a:lstStyle/>
          <a:p>
            <a:r>
              <a:rPr lang="pt-BR" dirty="0"/>
              <a:t>Lógica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DD720DA-EF63-4F86-BFEB-5672A317A6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5003" y="1489722"/>
            <a:ext cx="9649408" cy="4351338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pt-BR" sz="1700" i="1" dirty="0"/>
              <a:t>Princípio da indução</a:t>
            </a:r>
          </a:p>
          <a:p>
            <a:pPr marL="0" indent="0" algn="just">
              <a:buNone/>
            </a:pPr>
            <a:endParaRPr lang="pt-BR" sz="1700" dirty="0"/>
          </a:p>
          <a:p>
            <a:pPr marL="0" indent="0" algn="just">
              <a:buNone/>
            </a:pPr>
            <a:r>
              <a:rPr lang="pt-BR" sz="1700" dirty="0"/>
              <a:t>v: ?  </a:t>
            </a:r>
          </a:p>
          <a:p>
            <a:pPr marL="0" indent="0" algn="just">
              <a:buNone/>
            </a:pPr>
            <a:r>
              <a:rPr lang="pt-BR" sz="1700" dirty="0"/>
              <a:t>A proposição </a:t>
            </a:r>
            <a:r>
              <a:rPr lang="pt-BR" sz="1700" b="1" dirty="0"/>
              <a:t>v</a:t>
            </a:r>
            <a:r>
              <a:rPr lang="pt-BR" sz="1700" dirty="0"/>
              <a:t> será a conclusão generalizada, e será </a:t>
            </a:r>
            <a:r>
              <a:rPr lang="pt-BR" sz="1700" b="1" dirty="0"/>
              <a:t>induzida</a:t>
            </a:r>
            <a:r>
              <a:rPr lang="pt-BR" sz="1700" dirty="0"/>
              <a:t> pelas demais proposições que são </a:t>
            </a:r>
            <a:r>
              <a:rPr lang="pt-BR" sz="1700" b="1" dirty="0"/>
              <a:t>verdadeiras</a:t>
            </a:r>
            <a:r>
              <a:rPr lang="pt-BR" sz="1700" dirty="0"/>
              <a:t>.</a:t>
            </a:r>
          </a:p>
          <a:p>
            <a:pPr marL="0" indent="0" algn="just">
              <a:buNone/>
            </a:pPr>
            <a:r>
              <a:rPr lang="pt-BR" sz="1700" dirty="0"/>
              <a:t>Serão feitas duas afirmações que serão classificadas como </a:t>
            </a:r>
            <a:r>
              <a:rPr lang="pt-BR" sz="1700" b="1" dirty="0"/>
              <a:t>verdadeiras</a:t>
            </a:r>
            <a:r>
              <a:rPr lang="pt-BR" sz="1700" dirty="0"/>
              <a:t>.</a:t>
            </a:r>
          </a:p>
          <a:p>
            <a:pPr marL="0" indent="0" algn="just">
              <a:buNone/>
            </a:pPr>
            <a:r>
              <a:rPr lang="pt-BR" sz="1700" dirty="0"/>
              <a:t>Será feito de v uma resposta </a:t>
            </a:r>
            <a:r>
              <a:rPr lang="pt-BR" sz="1700" b="1" dirty="0"/>
              <a:t>generalizada</a:t>
            </a:r>
            <a:r>
              <a:rPr lang="pt-BR" sz="1700" dirty="0"/>
              <a:t>.</a:t>
            </a:r>
          </a:p>
          <a:p>
            <a:pPr marL="0" indent="0" algn="just">
              <a:buNone/>
            </a:pPr>
            <a:r>
              <a:rPr lang="pt-BR" sz="1700" dirty="0"/>
              <a:t>Afinal, qual a conclusão dessas proposições?</a:t>
            </a:r>
          </a:p>
          <a:p>
            <a:pPr marL="342900" indent="-342900" algn="just">
              <a:buAutoNum type="arabicPeriod"/>
            </a:pPr>
            <a:r>
              <a:rPr lang="pt-BR" sz="1700" dirty="0"/>
              <a:t>v: Tudo que envelhece é uma pessoa?</a:t>
            </a:r>
          </a:p>
          <a:p>
            <a:pPr marL="0" indent="0" algn="just">
              <a:buNone/>
            </a:pPr>
            <a:r>
              <a:rPr lang="pt-BR" sz="1700" dirty="0"/>
              <a:t>ou </a:t>
            </a:r>
          </a:p>
          <a:p>
            <a:pPr marL="342900" indent="-342900" algn="just">
              <a:buAutoNum type="arabicPeriod" startAt="2"/>
            </a:pPr>
            <a:r>
              <a:rPr lang="pt-BR" sz="1700" dirty="0"/>
              <a:t>v: Toda pessoa envelhece? </a:t>
            </a:r>
          </a:p>
          <a:p>
            <a:pPr marL="342900" indent="-342900" algn="just">
              <a:buAutoNum type="arabicPeriod" startAt="2"/>
            </a:pPr>
            <a:endParaRPr lang="pt-BR" sz="1700" dirty="0"/>
          </a:p>
          <a:p>
            <a:pPr marL="0" indent="0" algn="just">
              <a:buNone/>
            </a:pPr>
            <a:r>
              <a:rPr lang="pt-BR" sz="1700" dirty="0"/>
              <a:t>Embora já se saiba a resposta, você aprendera o método que é capaz de diz se a resposta </a:t>
            </a:r>
            <a:r>
              <a:rPr lang="pt-BR" sz="1700" b="1" dirty="0"/>
              <a:t>verdadeira</a:t>
            </a:r>
            <a:r>
              <a:rPr lang="pt-BR" sz="1700" dirty="0"/>
              <a:t> e </a:t>
            </a:r>
            <a:r>
              <a:rPr lang="pt-BR" sz="1700" b="1" dirty="0"/>
              <a:t>correta</a:t>
            </a:r>
            <a:r>
              <a:rPr lang="pt-BR" sz="1700" dirty="0"/>
              <a:t>, mesmo não sendo obvio como este exemplo</a:t>
            </a:r>
          </a:p>
          <a:p>
            <a:pPr marL="0" indent="0" algn="just">
              <a:buNone/>
            </a:pPr>
            <a:endParaRPr lang="pt-BR" sz="1700" i="1" dirty="0"/>
          </a:p>
        </p:txBody>
      </p:sp>
    </p:spTree>
    <p:extLst>
      <p:ext uri="{BB962C8B-B14F-4D97-AF65-F5344CB8AC3E}">
        <p14:creationId xmlns:p14="http://schemas.microsoft.com/office/powerpoint/2010/main" val="28665172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6CA8878C-81AF-4D6A-95F9-CD02158CE2ED}"/>
              </a:ext>
            </a:extLst>
          </p:cNvPr>
          <p:cNvSpPr/>
          <p:nvPr/>
        </p:nvSpPr>
        <p:spPr>
          <a:xfrm>
            <a:off x="10591921" y="0"/>
            <a:ext cx="982852" cy="6858000"/>
          </a:xfrm>
          <a:prstGeom prst="rect">
            <a:avLst/>
          </a:prstGeom>
          <a:solidFill>
            <a:srgbClr val="83C7E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pic>
        <p:nvPicPr>
          <p:cNvPr id="8" name="Picture 1" descr="LOGO_SENAI_BRANCO.png">
            <a:extLst>
              <a:ext uri="{FF2B5EF4-FFF2-40B4-BE49-F238E27FC236}">
                <a16:creationId xmlns:a16="http://schemas.microsoft.com/office/drawing/2014/main" id="{802D6EAB-F700-4DF9-860C-F38C4A2835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4735" y="6090867"/>
            <a:ext cx="857224" cy="593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DF2B37B-FDBF-4924-B7C5-517E15AF06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649408" cy="1325563"/>
          </a:xfrm>
        </p:spPr>
        <p:txBody>
          <a:bodyPr/>
          <a:lstStyle/>
          <a:p>
            <a:r>
              <a:rPr lang="pt-BR" dirty="0"/>
              <a:t>Lógica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DD720DA-EF63-4F86-BFEB-5672A317A6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5003" y="1489722"/>
            <a:ext cx="9649408" cy="4351338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pt-BR" sz="1700" i="1" dirty="0"/>
              <a:t>Princípio da indução</a:t>
            </a:r>
          </a:p>
          <a:p>
            <a:pPr marL="0" indent="0" algn="just">
              <a:buNone/>
            </a:pPr>
            <a:endParaRPr lang="pt-BR" sz="1700" dirty="0"/>
          </a:p>
          <a:p>
            <a:pPr marL="0" indent="0" algn="just">
              <a:buNone/>
            </a:pPr>
            <a:r>
              <a:rPr lang="pt-BR" sz="1700" dirty="0"/>
              <a:t>Para a resposta “tudo que envelhece é uma pessoa”, atribui-se o valor lógico </a:t>
            </a:r>
            <a:r>
              <a:rPr lang="pt-BR" sz="1700" b="1" dirty="0"/>
              <a:t>verdadeiro</a:t>
            </a:r>
            <a:r>
              <a:rPr lang="pt-BR" sz="1700" dirty="0"/>
              <a:t> e se tentará provar o contrario, para isso, pode-se utilizar um </a:t>
            </a:r>
            <a:r>
              <a:rPr lang="pt-BR" sz="1700" b="1" dirty="0"/>
              <a:t>contraexemplo</a:t>
            </a:r>
            <a:r>
              <a:rPr lang="pt-BR" sz="1700" dirty="0"/>
              <a:t> e fazer dela uma proposição </a:t>
            </a:r>
            <a:r>
              <a:rPr lang="pt-BR" sz="1700" b="1" dirty="0"/>
              <a:t>falsa</a:t>
            </a:r>
            <a:r>
              <a:rPr lang="pt-BR" sz="1700" dirty="0"/>
              <a:t>. Um contraexemplo é um exemplo que contraria uma </a:t>
            </a:r>
            <a:r>
              <a:rPr lang="pt-BR" sz="1700" b="1" dirty="0"/>
              <a:t>proposição</a:t>
            </a:r>
            <a:r>
              <a:rPr lang="pt-BR" sz="1700" dirty="0"/>
              <a:t>. Se a afirmação for verdadeira, o contraexemplo a tornará falsa e vice-versa. </a:t>
            </a:r>
          </a:p>
          <a:p>
            <a:pPr marL="0" indent="0" algn="just">
              <a:buNone/>
            </a:pPr>
            <a:endParaRPr lang="pt-BR" sz="1700" dirty="0">
              <a:highlight>
                <a:srgbClr val="FF0000"/>
              </a:highlight>
            </a:endParaRPr>
          </a:p>
          <a:p>
            <a:pPr marL="0" indent="0" algn="just">
              <a:buNone/>
            </a:pPr>
            <a:r>
              <a:rPr lang="pt-BR" sz="1700" dirty="0">
                <a:solidFill>
                  <a:srgbClr val="FF0000"/>
                </a:solidFill>
              </a:rPr>
              <a:t>*Observação: apenas</a:t>
            </a:r>
            <a:r>
              <a:rPr lang="pt-BR" sz="1700" dirty="0"/>
              <a:t> </a:t>
            </a:r>
            <a:r>
              <a:rPr lang="pt-BR" sz="1700" dirty="0">
                <a:solidFill>
                  <a:srgbClr val="FF0000"/>
                </a:solidFill>
              </a:rPr>
              <a:t>um contraexemplo é o suficiente para fazer uma proposição verdadeira torna-se falsa ou uma proposição falsa torna-se verdadeira </a:t>
            </a:r>
          </a:p>
          <a:p>
            <a:pPr marL="0" indent="0" algn="just">
              <a:buNone/>
            </a:pPr>
            <a:endParaRPr lang="pt-BR" sz="1700" i="1" dirty="0"/>
          </a:p>
        </p:txBody>
      </p:sp>
    </p:spTree>
    <p:extLst>
      <p:ext uri="{BB962C8B-B14F-4D97-AF65-F5344CB8AC3E}">
        <p14:creationId xmlns:p14="http://schemas.microsoft.com/office/powerpoint/2010/main" val="31174669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6CA8878C-81AF-4D6A-95F9-CD02158CE2ED}"/>
              </a:ext>
            </a:extLst>
          </p:cNvPr>
          <p:cNvSpPr/>
          <p:nvPr/>
        </p:nvSpPr>
        <p:spPr>
          <a:xfrm>
            <a:off x="10591921" y="0"/>
            <a:ext cx="982852" cy="6858000"/>
          </a:xfrm>
          <a:prstGeom prst="rect">
            <a:avLst/>
          </a:prstGeom>
          <a:solidFill>
            <a:srgbClr val="83C7E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pic>
        <p:nvPicPr>
          <p:cNvPr id="8" name="Picture 1" descr="LOGO_SENAI_BRANCO.png">
            <a:extLst>
              <a:ext uri="{FF2B5EF4-FFF2-40B4-BE49-F238E27FC236}">
                <a16:creationId xmlns:a16="http://schemas.microsoft.com/office/drawing/2014/main" id="{802D6EAB-F700-4DF9-860C-F38C4A2835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4735" y="6090867"/>
            <a:ext cx="857224" cy="593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DF2B37B-FDBF-4924-B7C5-517E15AF06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649408" cy="1325563"/>
          </a:xfrm>
        </p:spPr>
        <p:txBody>
          <a:bodyPr/>
          <a:lstStyle/>
          <a:p>
            <a:r>
              <a:rPr lang="pt-BR" dirty="0"/>
              <a:t>Lógica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DD720DA-EF63-4F86-BFEB-5672A317A6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5003" y="1489722"/>
            <a:ext cx="9649408" cy="4351338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pt-BR" sz="1700" i="1" dirty="0"/>
              <a:t>Princípio da indução</a:t>
            </a:r>
          </a:p>
          <a:p>
            <a:pPr marL="0" indent="0" algn="just">
              <a:buNone/>
            </a:pPr>
            <a:endParaRPr lang="pt-BR" sz="1700" dirty="0"/>
          </a:p>
          <a:p>
            <a:pPr marL="0" indent="0" algn="just">
              <a:buNone/>
            </a:pPr>
            <a:r>
              <a:rPr lang="pt-BR" sz="1700" dirty="0"/>
              <a:t>Acompanhe agora um </a:t>
            </a:r>
            <a:r>
              <a:rPr lang="pt-BR" sz="1700" b="1" dirty="0"/>
              <a:t>contraexemplo</a:t>
            </a:r>
            <a:r>
              <a:rPr lang="pt-BR" sz="1700" dirty="0"/>
              <a:t> para v:</a:t>
            </a:r>
          </a:p>
          <a:p>
            <a:pPr marL="0" indent="0" algn="just">
              <a:buNone/>
            </a:pPr>
            <a:r>
              <a:rPr lang="pt-BR" sz="1700" dirty="0"/>
              <a:t>“ tudo que envelhece é uma pessoa”</a:t>
            </a:r>
          </a:p>
          <a:p>
            <a:pPr marL="0" indent="0" algn="just">
              <a:buNone/>
            </a:pPr>
            <a:r>
              <a:rPr lang="pt-BR" sz="1700" dirty="0"/>
              <a:t>Vegetais envelhecem. </a:t>
            </a:r>
            <a:r>
              <a:rPr lang="pt-BR" sz="1700" b="1" dirty="0"/>
              <a:t>Verdadeiro</a:t>
            </a:r>
          </a:p>
          <a:p>
            <a:pPr marL="0" indent="0" algn="just">
              <a:buNone/>
            </a:pPr>
            <a:r>
              <a:rPr lang="pt-BR" sz="1700" dirty="0"/>
              <a:t>Vegetais não são pessoas. </a:t>
            </a:r>
            <a:r>
              <a:rPr lang="pt-BR" sz="1700" b="1" dirty="0"/>
              <a:t>Verdadeiro</a:t>
            </a:r>
            <a:r>
              <a:rPr lang="pt-BR" sz="1700" dirty="0"/>
              <a:t>.</a:t>
            </a:r>
          </a:p>
          <a:p>
            <a:pPr marL="0" indent="0" algn="just">
              <a:buNone/>
            </a:pPr>
            <a:r>
              <a:rPr lang="pt-BR" sz="1700" dirty="0"/>
              <a:t>Logo, a proposição V: tudo que envelhece é uma pessoa” é </a:t>
            </a:r>
            <a:r>
              <a:rPr lang="pt-BR" sz="1700" b="1" dirty="0"/>
              <a:t>falsa</a:t>
            </a:r>
            <a:endParaRPr lang="pt-BR" sz="1700" dirty="0"/>
          </a:p>
          <a:p>
            <a:pPr marL="0" indent="0" algn="just">
              <a:buNone/>
            </a:pPr>
            <a:r>
              <a:rPr lang="pt-BR" sz="1700" dirty="0"/>
              <a:t>Note que:</a:t>
            </a:r>
          </a:p>
          <a:p>
            <a:pPr marL="0" indent="0" algn="just">
              <a:buNone/>
            </a:pPr>
            <a:r>
              <a:rPr lang="pt-BR" sz="1700" dirty="0"/>
              <a:t>A proposição “tudo que envelhece é uma pessoa” foi classificada como </a:t>
            </a:r>
            <a:r>
              <a:rPr lang="pt-BR" sz="1700" b="1" dirty="0"/>
              <a:t>verdadeira</a:t>
            </a:r>
            <a:r>
              <a:rPr lang="pt-BR" sz="1700" dirty="0"/>
              <a:t>, porém </a:t>
            </a:r>
            <a:r>
              <a:rPr lang="pt-BR" sz="1700" b="1" dirty="0"/>
              <a:t>incorreta</a:t>
            </a:r>
            <a:r>
              <a:rPr lang="pt-BR" sz="1700" dirty="0"/>
              <a:t>, portanto esta é uma proposição </a:t>
            </a:r>
            <a:r>
              <a:rPr lang="pt-BR" sz="1700" b="1" dirty="0"/>
              <a:t>falsa</a:t>
            </a:r>
            <a:r>
              <a:rPr lang="pt-BR" sz="1700" dirty="0"/>
              <a:t>.</a:t>
            </a:r>
          </a:p>
          <a:p>
            <a:pPr marL="0" indent="0" algn="just">
              <a:buNone/>
            </a:pPr>
            <a:r>
              <a:rPr lang="pt-BR" sz="1700" dirty="0"/>
              <a:t>Validando a proposição </a:t>
            </a:r>
            <a:r>
              <a:rPr lang="pt-BR" sz="1700" b="1" dirty="0"/>
              <a:t>v</a:t>
            </a:r>
            <a:r>
              <a:rPr lang="pt-BR" sz="1700" dirty="0"/>
              <a:t>: “toda pessoa envelhece”, tem-se:</a:t>
            </a:r>
          </a:p>
          <a:p>
            <a:pPr marL="0" indent="0" algn="just">
              <a:buNone/>
            </a:pPr>
            <a:r>
              <a:rPr lang="pt-BR" sz="1700" dirty="0"/>
              <a:t>A proposição “toda pessoa envelhece” é </a:t>
            </a:r>
            <a:r>
              <a:rPr lang="pt-BR" sz="1700" b="1" dirty="0"/>
              <a:t>verdadeira</a:t>
            </a:r>
            <a:r>
              <a:rPr lang="pt-BR" sz="1700" dirty="0"/>
              <a:t> até que se prove o contrário. </a:t>
            </a:r>
          </a:p>
          <a:p>
            <a:pPr marL="0" indent="0" algn="just">
              <a:buNone/>
            </a:pPr>
            <a:r>
              <a:rPr lang="pt-BR" sz="1700" dirty="0"/>
              <a:t>Pode-se concluir por </a:t>
            </a:r>
            <a:r>
              <a:rPr lang="pt-BR" sz="1700" b="1" dirty="0"/>
              <a:t>indução</a:t>
            </a:r>
            <a:r>
              <a:rPr lang="pt-BR" sz="1700" dirty="0"/>
              <a:t> que </a:t>
            </a:r>
            <a:r>
              <a:rPr lang="pt-BR" sz="1700" b="1" dirty="0"/>
              <a:t>v</a:t>
            </a:r>
            <a:r>
              <a:rPr lang="pt-BR" sz="1700" dirty="0"/>
              <a:t>:”toda pessoa envelhece” é </a:t>
            </a:r>
            <a:r>
              <a:rPr lang="pt-BR" sz="1700" b="1" dirty="0"/>
              <a:t>verdadeira</a:t>
            </a:r>
            <a:r>
              <a:rPr lang="pt-BR" sz="1700" dirty="0"/>
              <a:t> e </a:t>
            </a:r>
            <a:r>
              <a:rPr lang="pt-BR" sz="1700" b="1" dirty="0"/>
              <a:t>correta</a:t>
            </a:r>
            <a:r>
              <a:rPr lang="pt-BR" sz="1700" dirty="0"/>
              <a:t>.</a:t>
            </a:r>
            <a:r>
              <a:rPr lang="pt-BR" sz="1700" b="1" dirty="0"/>
              <a:t> </a:t>
            </a:r>
          </a:p>
          <a:p>
            <a:pPr marL="0" indent="0" algn="just">
              <a:buNone/>
            </a:pPr>
            <a:endParaRPr lang="pt-BR" sz="1700" i="1" dirty="0"/>
          </a:p>
        </p:txBody>
      </p:sp>
    </p:spTree>
    <p:extLst>
      <p:ext uri="{BB962C8B-B14F-4D97-AF65-F5344CB8AC3E}">
        <p14:creationId xmlns:p14="http://schemas.microsoft.com/office/powerpoint/2010/main" val="2016098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6CA8878C-81AF-4D6A-95F9-CD02158CE2ED}"/>
              </a:ext>
            </a:extLst>
          </p:cNvPr>
          <p:cNvSpPr/>
          <p:nvPr/>
        </p:nvSpPr>
        <p:spPr>
          <a:xfrm>
            <a:off x="10591921" y="0"/>
            <a:ext cx="982852" cy="6858000"/>
          </a:xfrm>
          <a:prstGeom prst="rect">
            <a:avLst/>
          </a:prstGeom>
          <a:solidFill>
            <a:srgbClr val="83C7E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pic>
        <p:nvPicPr>
          <p:cNvPr id="8" name="Picture 1" descr="LOGO_SENAI_BRANCO.png">
            <a:extLst>
              <a:ext uri="{FF2B5EF4-FFF2-40B4-BE49-F238E27FC236}">
                <a16:creationId xmlns:a16="http://schemas.microsoft.com/office/drawing/2014/main" id="{802D6EAB-F700-4DF9-860C-F38C4A2835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4735" y="6090867"/>
            <a:ext cx="857224" cy="593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DF2B37B-FDBF-4924-B7C5-517E15AF06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649408" cy="1325563"/>
          </a:xfrm>
        </p:spPr>
        <p:txBody>
          <a:bodyPr/>
          <a:lstStyle/>
          <a:p>
            <a:r>
              <a:rPr lang="pt-BR" dirty="0"/>
              <a:t>Lógica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DD720DA-EF63-4F86-BFEB-5672A317A6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5003" y="1489722"/>
            <a:ext cx="9649408" cy="4351338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pt-BR" sz="1700" i="1" dirty="0"/>
              <a:t>Princípio da indução</a:t>
            </a:r>
          </a:p>
          <a:p>
            <a:pPr marL="0" indent="0" algn="just">
              <a:buNone/>
            </a:pPr>
            <a:endParaRPr lang="pt-BR" sz="1700" dirty="0"/>
          </a:p>
          <a:p>
            <a:pPr marL="0" indent="0" algn="just">
              <a:buNone/>
            </a:pPr>
            <a:r>
              <a:rPr lang="pt-BR" sz="1700" dirty="0"/>
              <a:t>Como você sabe se o método utilizado foi realmente o da indução?</a:t>
            </a:r>
          </a:p>
          <a:p>
            <a:pPr marL="0" indent="0" algn="just">
              <a:buNone/>
            </a:pPr>
            <a:r>
              <a:rPr lang="pt-BR" sz="1700" dirty="0"/>
              <a:t>Por que as ferramentas utilizadas foram as seguintes:</a:t>
            </a:r>
          </a:p>
          <a:p>
            <a:pPr marL="342900" indent="-342900" algn="just">
              <a:buAutoNum type="alphaLcParenR"/>
            </a:pPr>
            <a:r>
              <a:rPr lang="pt-BR" sz="1700" b="1" dirty="0"/>
              <a:t>Padrão de acontecimentos</a:t>
            </a:r>
          </a:p>
          <a:p>
            <a:pPr marL="0" indent="0" algn="just">
              <a:buNone/>
            </a:pPr>
            <a:r>
              <a:rPr lang="pt-BR" sz="1700" dirty="0"/>
              <a:t>Joao, Pedro e Lucas envelheceram.</a:t>
            </a:r>
          </a:p>
          <a:p>
            <a:pPr marL="0" indent="0" algn="just">
              <a:buNone/>
            </a:pPr>
            <a:r>
              <a:rPr lang="pt-BR" sz="1700" b="1" dirty="0"/>
              <a:t>b)   Acontecimentos passados </a:t>
            </a:r>
          </a:p>
          <a:p>
            <a:pPr marL="0" indent="0" algn="just">
              <a:buNone/>
            </a:pPr>
            <a:r>
              <a:rPr lang="pt-BR" sz="1700" dirty="0"/>
              <a:t>Envelhecer sempre aconteceu</a:t>
            </a:r>
          </a:p>
          <a:p>
            <a:pPr marL="0" indent="0" algn="just">
              <a:buNone/>
            </a:pPr>
            <a:r>
              <a:rPr lang="pt-BR" sz="1700" b="1" dirty="0"/>
              <a:t>c)    Parte-se do particular para o geral</a:t>
            </a:r>
          </a:p>
          <a:p>
            <a:pPr marL="0" indent="0" algn="just">
              <a:buNone/>
            </a:pPr>
            <a:r>
              <a:rPr lang="pt-BR" sz="1700" dirty="0"/>
              <a:t>Viu-se que algumas pessoas envelheceram, então generaliza-se para todas as pessoas</a:t>
            </a:r>
          </a:p>
        </p:txBody>
      </p:sp>
    </p:spTree>
    <p:extLst>
      <p:ext uri="{BB962C8B-B14F-4D97-AF65-F5344CB8AC3E}">
        <p14:creationId xmlns:p14="http://schemas.microsoft.com/office/powerpoint/2010/main" val="32732580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6CA8878C-81AF-4D6A-95F9-CD02158CE2ED}"/>
              </a:ext>
            </a:extLst>
          </p:cNvPr>
          <p:cNvSpPr/>
          <p:nvPr/>
        </p:nvSpPr>
        <p:spPr>
          <a:xfrm>
            <a:off x="10591921" y="0"/>
            <a:ext cx="982852" cy="6858000"/>
          </a:xfrm>
          <a:prstGeom prst="rect">
            <a:avLst/>
          </a:prstGeom>
          <a:solidFill>
            <a:srgbClr val="83C7E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pic>
        <p:nvPicPr>
          <p:cNvPr id="8" name="Picture 1" descr="LOGO_SENAI_BRANCO.png">
            <a:extLst>
              <a:ext uri="{FF2B5EF4-FFF2-40B4-BE49-F238E27FC236}">
                <a16:creationId xmlns:a16="http://schemas.microsoft.com/office/drawing/2014/main" id="{802D6EAB-F700-4DF9-860C-F38C4A2835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4735" y="6090867"/>
            <a:ext cx="857224" cy="593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DF2B37B-FDBF-4924-B7C5-517E15AF06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649408" cy="1325563"/>
          </a:xfrm>
        </p:spPr>
        <p:txBody>
          <a:bodyPr/>
          <a:lstStyle/>
          <a:p>
            <a:r>
              <a:rPr lang="pt-BR" dirty="0"/>
              <a:t>Lógica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DD720DA-EF63-4F86-BFEB-5672A317A6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5003" y="1489722"/>
            <a:ext cx="9649408" cy="4351338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pt-BR" sz="1700" i="1" dirty="0"/>
              <a:t>Princípio da indução</a:t>
            </a:r>
          </a:p>
          <a:p>
            <a:pPr marL="0" indent="0" algn="just">
              <a:buNone/>
            </a:pPr>
            <a:endParaRPr lang="pt-BR" sz="1700" dirty="0"/>
          </a:p>
        </p:txBody>
      </p:sp>
      <p:pic>
        <p:nvPicPr>
          <p:cNvPr id="5" name="Gráfico 4" descr="Homem">
            <a:extLst>
              <a:ext uri="{FF2B5EF4-FFF2-40B4-BE49-F238E27FC236}">
                <a16:creationId xmlns:a16="http://schemas.microsoft.com/office/drawing/2014/main" id="{AD0A53BB-ADBF-48BC-B922-FBBC2557BD03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35307" y="2358085"/>
            <a:ext cx="914400" cy="914400"/>
          </a:xfrm>
          <a:prstGeom prst="rect">
            <a:avLst/>
          </a:prstGeom>
        </p:spPr>
      </p:pic>
      <p:pic>
        <p:nvPicPr>
          <p:cNvPr id="9" name="Gráfico 8" descr="Homem">
            <a:extLst>
              <a:ext uri="{FF2B5EF4-FFF2-40B4-BE49-F238E27FC236}">
                <a16:creationId xmlns:a16="http://schemas.microsoft.com/office/drawing/2014/main" id="{39EE8644-D97B-407C-BA62-75A7F25712C7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181600" y="3213714"/>
            <a:ext cx="914400" cy="914400"/>
          </a:xfrm>
          <a:prstGeom prst="rect">
            <a:avLst/>
          </a:prstGeom>
        </p:spPr>
      </p:pic>
      <p:pic>
        <p:nvPicPr>
          <p:cNvPr id="10" name="Gráfico 9" descr="Homem">
            <a:extLst>
              <a:ext uri="{FF2B5EF4-FFF2-40B4-BE49-F238E27FC236}">
                <a16:creationId xmlns:a16="http://schemas.microsoft.com/office/drawing/2014/main" id="{BB891C4B-86C0-4578-AEA5-9F2D7A6594F5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925707" y="3208191"/>
            <a:ext cx="914400" cy="914400"/>
          </a:xfrm>
          <a:prstGeom prst="rect">
            <a:avLst/>
          </a:prstGeom>
        </p:spPr>
      </p:pic>
      <p:pic>
        <p:nvPicPr>
          <p:cNvPr id="11" name="Gráfico 10" descr="Homem">
            <a:extLst>
              <a:ext uri="{FF2B5EF4-FFF2-40B4-BE49-F238E27FC236}">
                <a16:creationId xmlns:a16="http://schemas.microsoft.com/office/drawing/2014/main" id="{BFAADA77-719C-4FFC-B50D-EE7DD614FEF8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57401" y="4261333"/>
            <a:ext cx="914400" cy="914400"/>
          </a:xfrm>
          <a:prstGeom prst="rect">
            <a:avLst/>
          </a:prstGeom>
        </p:spPr>
      </p:pic>
      <p:pic>
        <p:nvPicPr>
          <p:cNvPr id="12" name="Gráfico 11" descr="Homem">
            <a:extLst>
              <a:ext uri="{FF2B5EF4-FFF2-40B4-BE49-F238E27FC236}">
                <a16:creationId xmlns:a16="http://schemas.microsoft.com/office/drawing/2014/main" id="{DB160B15-3C96-479B-94A2-F2C8A100B124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10425" y="4250203"/>
            <a:ext cx="914400" cy="914400"/>
          </a:xfrm>
          <a:prstGeom prst="rect">
            <a:avLst/>
          </a:prstGeom>
        </p:spPr>
      </p:pic>
      <p:pic>
        <p:nvPicPr>
          <p:cNvPr id="13" name="Gráfico 12" descr="Homem">
            <a:extLst>
              <a:ext uri="{FF2B5EF4-FFF2-40B4-BE49-F238E27FC236}">
                <a16:creationId xmlns:a16="http://schemas.microsoft.com/office/drawing/2014/main" id="{6339A031-A6BA-46D6-AEAC-E5C0E93113F3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68507" y="4234734"/>
            <a:ext cx="914400" cy="914400"/>
          </a:xfrm>
          <a:prstGeom prst="rect">
            <a:avLst/>
          </a:prstGeom>
        </p:spPr>
      </p:pic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D326656D-CD1E-47B1-866F-4B64E8E60AA4}"/>
              </a:ext>
            </a:extLst>
          </p:cNvPr>
          <p:cNvCxnSpPr>
            <a:cxnSpLocks/>
          </p:cNvCxnSpPr>
          <p:nvPr/>
        </p:nvCxnSpPr>
        <p:spPr>
          <a:xfrm flipH="1">
            <a:off x="2679515" y="2127380"/>
            <a:ext cx="2312992" cy="355496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to 15">
            <a:extLst>
              <a:ext uri="{FF2B5EF4-FFF2-40B4-BE49-F238E27FC236}">
                <a16:creationId xmlns:a16="http://schemas.microsoft.com/office/drawing/2014/main" id="{D664F0A8-4904-418E-B2A4-F5577868A425}"/>
              </a:ext>
            </a:extLst>
          </p:cNvPr>
          <p:cNvCxnSpPr>
            <a:cxnSpLocks/>
          </p:cNvCxnSpPr>
          <p:nvPr/>
        </p:nvCxnSpPr>
        <p:spPr>
          <a:xfrm flipH="1" flipV="1">
            <a:off x="2679516" y="5673366"/>
            <a:ext cx="4725077" cy="89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to 18">
            <a:extLst>
              <a:ext uri="{FF2B5EF4-FFF2-40B4-BE49-F238E27FC236}">
                <a16:creationId xmlns:a16="http://schemas.microsoft.com/office/drawing/2014/main" id="{F3F7F4F4-5516-44D3-9DB5-7AA0C58C6FD5}"/>
              </a:ext>
            </a:extLst>
          </p:cNvPr>
          <p:cNvCxnSpPr>
            <a:cxnSpLocks/>
          </p:cNvCxnSpPr>
          <p:nvPr/>
        </p:nvCxnSpPr>
        <p:spPr>
          <a:xfrm>
            <a:off x="5005267" y="2127379"/>
            <a:ext cx="2399326" cy="35549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de Seta Reta 23">
            <a:extLst>
              <a:ext uri="{FF2B5EF4-FFF2-40B4-BE49-F238E27FC236}">
                <a16:creationId xmlns:a16="http://schemas.microsoft.com/office/drawing/2014/main" id="{7FB58C28-24D5-4170-BAA4-3E465519E0C0}"/>
              </a:ext>
            </a:extLst>
          </p:cNvPr>
          <p:cNvCxnSpPr>
            <a:cxnSpLocks/>
          </p:cNvCxnSpPr>
          <p:nvPr/>
        </p:nvCxnSpPr>
        <p:spPr>
          <a:xfrm>
            <a:off x="1576874" y="2299996"/>
            <a:ext cx="0" cy="367159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tângulo 24">
            <a:extLst>
              <a:ext uri="{FF2B5EF4-FFF2-40B4-BE49-F238E27FC236}">
                <a16:creationId xmlns:a16="http://schemas.microsoft.com/office/drawing/2014/main" id="{99F6D471-792B-4FC5-9677-839AAFDB8CCD}"/>
              </a:ext>
            </a:extLst>
          </p:cNvPr>
          <p:cNvSpPr/>
          <p:nvPr/>
        </p:nvSpPr>
        <p:spPr>
          <a:xfrm>
            <a:off x="6203909" y="2396351"/>
            <a:ext cx="2273559" cy="41893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500" dirty="0"/>
              <a:t>Joao é uma pessoa</a:t>
            </a:r>
          </a:p>
          <a:p>
            <a:pPr algn="ctr"/>
            <a:r>
              <a:rPr lang="pt-BR" sz="1500" dirty="0"/>
              <a:t>Joao envelheceu</a:t>
            </a:r>
          </a:p>
        </p:txBody>
      </p:sp>
      <p:sp>
        <p:nvSpPr>
          <p:cNvPr id="26" name="Retângulo 25">
            <a:extLst>
              <a:ext uri="{FF2B5EF4-FFF2-40B4-BE49-F238E27FC236}">
                <a16:creationId xmlns:a16="http://schemas.microsoft.com/office/drawing/2014/main" id="{4C16EF89-0B80-444B-8C4E-22245E6A6ED6}"/>
              </a:ext>
            </a:extLst>
          </p:cNvPr>
          <p:cNvSpPr/>
          <p:nvPr/>
        </p:nvSpPr>
        <p:spPr>
          <a:xfrm>
            <a:off x="6872117" y="3386102"/>
            <a:ext cx="1950549" cy="41893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500" dirty="0"/>
              <a:t>Lucas  é uma pessoa</a:t>
            </a:r>
          </a:p>
          <a:p>
            <a:pPr algn="ctr"/>
            <a:r>
              <a:rPr lang="pt-BR" sz="1500" dirty="0"/>
              <a:t>Lucas  envelheceu</a:t>
            </a:r>
          </a:p>
        </p:txBody>
      </p:sp>
      <p:cxnSp>
        <p:nvCxnSpPr>
          <p:cNvPr id="28" name="Conector de Seta Reta 27">
            <a:extLst>
              <a:ext uri="{FF2B5EF4-FFF2-40B4-BE49-F238E27FC236}">
                <a16:creationId xmlns:a16="http://schemas.microsoft.com/office/drawing/2014/main" id="{C11B98A3-EA59-4152-AEE8-E549CEE2586D}"/>
              </a:ext>
            </a:extLst>
          </p:cNvPr>
          <p:cNvCxnSpPr/>
          <p:nvPr/>
        </p:nvCxnSpPr>
        <p:spPr>
          <a:xfrm>
            <a:off x="5181600" y="2659224"/>
            <a:ext cx="84597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de Seta Reta 28">
            <a:extLst>
              <a:ext uri="{FF2B5EF4-FFF2-40B4-BE49-F238E27FC236}">
                <a16:creationId xmlns:a16="http://schemas.microsoft.com/office/drawing/2014/main" id="{D0DF5F66-6D6C-46E2-A423-D0EAF8B9896C}"/>
              </a:ext>
            </a:extLst>
          </p:cNvPr>
          <p:cNvCxnSpPr/>
          <p:nvPr/>
        </p:nvCxnSpPr>
        <p:spPr>
          <a:xfrm>
            <a:off x="5921828" y="3632718"/>
            <a:ext cx="84597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tângulo 29">
            <a:extLst>
              <a:ext uri="{FF2B5EF4-FFF2-40B4-BE49-F238E27FC236}">
                <a16:creationId xmlns:a16="http://schemas.microsoft.com/office/drawing/2014/main" id="{1C72F442-6355-407B-90FA-F69808C43753}"/>
              </a:ext>
            </a:extLst>
          </p:cNvPr>
          <p:cNvSpPr/>
          <p:nvPr/>
        </p:nvSpPr>
        <p:spPr>
          <a:xfrm>
            <a:off x="2279759" y="2226959"/>
            <a:ext cx="2273559" cy="41893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500" dirty="0"/>
              <a:t>Pedro é uma pessoa</a:t>
            </a:r>
          </a:p>
          <a:p>
            <a:pPr algn="ctr"/>
            <a:r>
              <a:rPr lang="pt-BR" sz="1500" dirty="0"/>
              <a:t>Pedro envelheceu</a:t>
            </a:r>
          </a:p>
        </p:txBody>
      </p:sp>
      <p:cxnSp>
        <p:nvCxnSpPr>
          <p:cNvPr id="31" name="Conector de Seta Reta 30">
            <a:extLst>
              <a:ext uri="{FF2B5EF4-FFF2-40B4-BE49-F238E27FC236}">
                <a16:creationId xmlns:a16="http://schemas.microsoft.com/office/drawing/2014/main" id="{5CDFCD98-D534-4731-AC1D-A1A756D9D6F2}"/>
              </a:ext>
            </a:extLst>
          </p:cNvPr>
          <p:cNvCxnSpPr>
            <a:cxnSpLocks/>
          </p:cNvCxnSpPr>
          <p:nvPr/>
        </p:nvCxnSpPr>
        <p:spPr>
          <a:xfrm flipV="1">
            <a:off x="3341893" y="2749436"/>
            <a:ext cx="0" cy="8461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to 34">
            <a:extLst>
              <a:ext uri="{FF2B5EF4-FFF2-40B4-BE49-F238E27FC236}">
                <a16:creationId xmlns:a16="http://schemas.microsoft.com/office/drawing/2014/main" id="{9C1C16B8-3E21-43FF-AD2B-9E0E115B8F9C}"/>
              </a:ext>
            </a:extLst>
          </p:cNvPr>
          <p:cNvCxnSpPr/>
          <p:nvPr/>
        </p:nvCxnSpPr>
        <p:spPr>
          <a:xfrm>
            <a:off x="3340359" y="3595569"/>
            <a:ext cx="71845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ector reto 35">
            <a:extLst>
              <a:ext uri="{FF2B5EF4-FFF2-40B4-BE49-F238E27FC236}">
                <a16:creationId xmlns:a16="http://schemas.microsoft.com/office/drawing/2014/main" id="{FAA40795-5E51-4248-9618-5224602AF809}"/>
              </a:ext>
            </a:extLst>
          </p:cNvPr>
          <p:cNvCxnSpPr>
            <a:cxnSpLocks/>
          </p:cNvCxnSpPr>
          <p:nvPr/>
        </p:nvCxnSpPr>
        <p:spPr>
          <a:xfrm>
            <a:off x="2909897" y="4617289"/>
            <a:ext cx="71845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ector reto 38">
            <a:extLst>
              <a:ext uri="{FF2B5EF4-FFF2-40B4-BE49-F238E27FC236}">
                <a16:creationId xmlns:a16="http://schemas.microsoft.com/office/drawing/2014/main" id="{10611515-D8CC-471E-BA47-FBF59FD21315}"/>
              </a:ext>
            </a:extLst>
          </p:cNvPr>
          <p:cNvCxnSpPr>
            <a:cxnSpLocks/>
          </p:cNvCxnSpPr>
          <p:nvPr/>
        </p:nvCxnSpPr>
        <p:spPr>
          <a:xfrm>
            <a:off x="3416538" y="4617289"/>
            <a:ext cx="364673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ector reto 39">
            <a:extLst>
              <a:ext uri="{FF2B5EF4-FFF2-40B4-BE49-F238E27FC236}">
                <a16:creationId xmlns:a16="http://schemas.microsoft.com/office/drawing/2014/main" id="{3CFA15F3-6ACD-4003-B652-B52B150F9D23}"/>
              </a:ext>
            </a:extLst>
          </p:cNvPr>
          <p:cNvCxnSpPr>
            <a:cxnSpLocks/>
          </p:cNvCxnSpPr>
          <p:nvPr/>
        </p:nvCxnSpPr>
        <p:spPr>
          <a:xfrm flipV="1">
            <a:off x="7063273" y="4617291"/>
            <a:ext cx="0" cy="6009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ector reto 42">
            <a:extLst>
              <a:ext uri="{FF2B5EF4-FFF2-40B4-BE49-F238E27FC236}">
                <a16:creationId xmlns:a16="http://schemas.microsoft.com/office/drawing/2014/main" id="{77BA36C4-BD9C-4567-91F6-B6E9690CF96A}"/>
              </a:ext>
            </a:extLst>
          </p:cNvPr>
          <p:cNvCxnSpPr>
            <a:cxnSpLocks/>
          </p:cNvCxnSpPr>
          <p:nvPr/>
        </p:nvCxnSpPr>
        <p:spPr>
          <a:xfrm flipV="1">
            <a:off x="2909897" y="4617289"/>
            <a:ext cx="0" cy="6009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tângulo 43">
            <a:extLst>
              <a:ext uri="{FF2B5EF4-FFF2-40B4-BE49-F238E27FC236}">
                <a16:creationId xmlns:a16="http://schemas.microsoft.com/office/drawing/2014/main" id="{34AD0FC8-C596-4415-8B4D-7B509D4131F6}"/>
              </a:ext>
            </a:extLst>
          </p:cNvPr>
          <p:cNvSpPr/>
          <p:nvPr/>
        </p:nvSpPr>
        <p:spPr>
          <a:xfrm>
            <a:off x="3992697" y="5008778"/>
            <a:ext cx="1950549" cy="41893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500" dirty="0"/>
              <a:t>Somos pessoas</a:t>
            </a:r>
          </a:p>
          <a:p>
            <a:pPr algn="ctr"/>
            <a:r>
              <a:rPr lang="pt-BR" sz="1500" dirty="0"/>
              <a:t>Pessoas envelhecem</a:t>
            </a:r>
          </a:p>
        </p:txBody>
      </p:sp>
      <p:cxnSp>
        <p:nvCxnSpPr>
          <p:cNvPr id="45" name="Conector de Seta Reta 44">
            <a:extLst>
              <a:ext uri="{FF2B5EF4-FFF2-40B4-BE49-F238E27FC236}">
                <a16:creationId xmlns:a16="http://schemas.microsoft.com/office/drawing/2014/main" id="{D69824B8-D496-4B58-854B-94707883CE70}"/>
              </a:ext>
            </a:extLst>
          </p:cNvPr>
          <p:cNvCxnSpPr>
            <a:cxnSpLocks/>
          </p:cNvCxnSpPr>
          <p:nvPr/>
        </p:nvCxnSpPr>
        <p:spPr>
          <a:xfrm>
            <a:off x="2909897" y="5218245"/>
            <a:ext cx="101581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de Seta Reta 48">
            <a:extLst>
              <a:ext uri="{FF2B5EF4-FFF2-40B4-BE49-F238E27FC236}">
                <a16:creationId xmlns:a16="http://schemas.microsoft.com/office/drawing/2014/main" id="{C8E81373-BFB4-4DFE-AF59-15A824DCDFED}"/>
              </a:ext>
            </a:extLst>
          </p:cNvPr>
          <p:cNvCxnSpPr>
            <a:cxnSpLocks/>
          </p:cNvCxnSpPr>
          <p:nvPr/>
        </p:nvCxnSpPr>
        <p:spPr>
          <a:xfrm flipH="1">
            <a:off x="6010237" y="5214449"/>
            <a:ext cx="1065797" cy="55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tângulo 58">
            <a:extLst>
              <a:ext uri="{FF2B5EF4-FFF2-40B4-BE49-F238E27FC236}">
                <a16:creationId xmlns:a16="http://schemas.microsoft.com/office/drawing/2014/main" id="{B13E8E8D-45C2-4AC9-ABEB-CFC3C922318C}"/>
              </a:ext>
            </a:extLst>
          </p:cNvPr>
          <p:cNvSpPr/>
          <p:nvPr/>
        </p:nvSpPr>
        <p:spPr>
          <a:xfrm>
            <a:off x="1063253" y="3208191"/>
            <a:ext cx="251526" cy="191549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300" b="1" dirty="0"/>
              <a:t>FLUXO </a:t>
            </a:r>
          </a:p>
          <a:p>
            <a:pPr algn="ctr"/>
            <a:r>
              <a:rPr lang="pt-BR" sz="1300" b="1" dirty="0"/>
              <a:t> DE </a:t>
            </a:r>
          </a:p>
          <a:p>
            <a:pPr algn="ctr"/>
            <a:endParaRPr lang="pt-BR" sz="1300" b="1" dirty="0"/>
          </a:p>
          <a:p>
            <a:pPr algn="ctr"/>
            <a:r>
              <a:rPr lang="pt-BR" sz="1300" b="1" dirty="0"/>
              <a:t>RACIOCÍNIO</a:t>
            </a:r>
            <a:r>
              <a:rPr lang="pt-BR" sz="1000" b="1" dirty="0"/>
              <a:t> </a:t>
            </a:r>
          </a:p>
        </p:txBody>
      </p:sp>
      <p:sp>
        <p:nvSpPr>
          <p:cNvPr id="60" name="Retângulo 59">
            <a:extLst>
              <a:ext uri="{FF2B5EF4-FFF2-40B4-BE49-F238E27FC236}">
                <a16:creationId xmlns:a16="http://schemas.microsoft.com/office/drawing/2014/main" id="{88B26CBC-7B96-4A7F-B5DC-5AF82C6F357E}"/>
              </a:ext>
            </a:extLst>
          </p:cNvPr>
          <p:cNvSpPr/>
          <p:nvPr/>
        </p:nvSpPr>
        <p:spPr>
          <a:xfrm>
            <a:off x="2679515" y="5983482"/>
            <a:ext cx="4725078" cy="41893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500" b="1" dirty="0"/>
              <a:t>CONCLUSÃO GERAL</a:t>
            </a:r>
          </a:p>
        </p:txBody>
      </p:sp>
      <p:sp>
        <p:nvSpPr>
          <p:cNvPr id="61" name="Retângulo 60">
            <a:extLst>
              <a:ext uri="{FF2B5EF4-FFF2-40B4-BE49-F238E27FC236}">
                <a16:creationId xmlns:a16="http://schemas.microsoft.com/office/drawing/2014/main" id="{8F66B8B3-4427-4AED-B414-C84B8AC41A83}"/>
              </a:ext>
            </a:extLst>
          </p:cNvPr>
          <p:cNvSpPr/>
          <p:nvPr/>
        </p:nvSpPr>
        <p:spPr>
          <a:xfrm>
            <a:off x="3347225" y="1645625"/>
            <a:ext cx="3316084" cy="27576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500" b="1" dirty="0"/>
              <a:t>PROPOSIÇÕES PARTICULARES </a:t>
            </a:r>
          </a:p>
        </p:txBody>
      </p:sp>
    </p:spTree>
    <p:extLst>
      <p:ext uri="{BB962C8B-B14F-4D97-AF65-F5344CB8AC3E}">
        <p14:creationId xmlns:p14="http://schemas.microsoft.com/office/powerpoint/2010/main" val="23153711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6CA8878C-81AF-4D6A-95F9-CD02158CE2ED}"/>
              </a:ext>
            </a:extLst>
          </p:cNvPr>
          <p:cNvSpPr/>
          <p:nvPr/>
        </p:nvSpPr>
        <p:spPr>
          <a:xfrm>
            <a:off x="10591921" y="0"/>
            <a:ext cx="982852" cy="6858000"/>
          </a:xfrm>
          <a:prstGeom prst="rect">
            <a:avLst/>
          </a:prstGeom>
          <a:solidFill>
            <a:srgbClr val="83C7E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pic>
        <p:nvPicPr>
          <p:cNvPr id="8" name="Picture 1" descr="LOGO_SENAI_BRANCO.png">
            <a:extLst>
              <a:ext uri="{FF2B5EF4-FFF2-40B4-BE49-F238E27FC236}">
                <a16:creationId xmlns:a16="http://schemas.microsoft.com/office/drawing/2014/main" id="{802D6EAB-F700-4DF9-860C-F38C4A2835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4735" y="6090867"/>
            <a:ext cx="857224" cy="593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DF2B37B-FDBF-4924-B7C5-517E15AF06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649408" cy="1325563"/>
          </a:xfrm>
        </p:spPr>
        <p:txBody>
          <a:bodyPr/>
          <a:lstStyle/>
          <a:p>
            <a:r>
              <a:rPr lang="pt-BR" dirty="0"/>
              <a:t>Lógica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DD720DA-EF63-4F86-BFEB-5672A317A6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5003" y="1489722"/>
            <a:ext cx="9649408" cy="4351338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pt-BR" sz="1700" i="1" dirty="0"/>
              <a:t>Princípio da indução</a:t>
            </a:r>
          </a:p>
          <a:p>
            <a:pPr marL="0" indent="0" algn="just">
              <a:buNone/>
            </a:pPr>
            <a:endParaRPr lang="pt-BR" sz="1700" dirty="0"/>
          </a:p>
          <a:p>
            <a:pPr marL="0" indent="0" algn="just">
              <a:buNone/>
            </a:pPr>
            <a:r>
              <a:rPr lang="pt-BR" sz="1700" dirty="0"/>
              <a:t>Acompanhe mais uma situação </a:t>
            </a:r>
          </a:p>
          <a:p>
            <a:pPr marL="0" indent="0" algn="just">
              <a:buNone/>
            </a:pPr>
            <a:r>
              <a:rPr lang="pt-BR" sz="1700" dirty="0"/>
              <a:t>O problema dos lobos</a:t>
            </a:r>
          </a:p>
          <a:p>
            <a:pPr marL="0" indent="0" algn="just">
              <a:buNone/>
            </a:pPr>
            <a:r>
              <a:rPr lang="pt-BR" sz="1700" dirty="0"/>
              <a:t>Como se pode provar que um lobo é um ser vivo?</a:t>
            </a:r>
          </a:p>
          <a:p>
            <a:pPr marL="0" indent="0" algn="just">
              <a:buNone/>
            </a:pPr>
            <a:r>
              <a:rPr lang="pt-BR" sz="1700" dirty="0"/>
              <a:t>Sabe-se apenas que o lobo é um animal mamífero e que todo animal é um ser vivo, ora, se todo mamífero é um animal e todo animal é um ser vivo, pode-se concluir que os lobos são seres vivos por serem mamíferos.</a:t>
            </a:r>
          </a:p>
          <a:p>
            <a:pPr marL="0" indent="0" algn="just">
              <a:buNone/>
            </a:pPr>
            <a:r>
              <a:rPr lang="pt-BR" sz="1700" dirty="0"/>
              <a:t>Veja como pode-se facilitar o raciocínio organizando o texto em proposições. </a:t>
            </a:r>
          </a:p>
          <a:p>
            <a:pPr marL="0" indent="0" algn="just">
              <a:buNone/>
            </a:pPr>
            <a:endParaRPr lang="pt-BR" sz="1700" dirty="0"/>
          </a:p>
          <a:p>
            <a:pPr marL="0" indent="0" algn="just">
              <a:buNone/>
            </a:pPr>
            <a:r>
              <a:rPr lang="pt-BR" sz="1600" i="1" dirty="0"/>
              <a:t>p: o lobo é um mamífero ________ definição específica do lobo </a:t>
            </a:r>
          </a:p>
          <a:p>
            <a:pPr marL="0" indent="0" algn="just">
              <a:buNone/>
            </a:pPr>
            <a:r>
              <a:rPr lang="pt-BR" sz="1600" i="1" dirty="0"/>
              <a:t>q: todo mamífero é um animal ________ definição geral dos mamíferos </a:t>
            </a:r>
          </a:p>
          <a:p>
            <a:pPr marL="0" indent="0" algn="just">
              <a:buNone/>
            </a:pPr>
            <a:r>
              <a:rPr lang="pt-BR" sz="1600" i="1" dirty="0"/>
              <a:t>q: todo animal é um ser vivo ________ definição geral dos animais </a:t>
            </a:r>
          </a:p>
          <a:p>
            <a:pPr marL="0" indent="0" algn="just">
              <a:buNone/>
            </a:pPr>
            <a:r>
              <a:rPr lang="pt-BR" sz="1600" i="1" dirty="0"/>
              <a:t>r: todo lobo é um mamífero ________ argumento específico da questão </a:t>
            </a:r>
          </a:p>
          <a:p>
            <a:pPr marL="0" indent="0" algn="just">
              <a:buNone/>
            </a:pPr>
            <a:r>
              <a:rPr lang="pt-BR" sz="1700" dirty="0"/>
              <a:t>____________________________________________________________________</a:t>
            </a:r>
          </a:p>
          <a:p>
            <a:pPr marL="0" indent="0" algn="just">
              <a:buNone/>
            </a:pPr>
            <a:r>
              <a:rPr lang="pt-BR" sz="1600" i="1" dirty="0"/>
              <a:t>c: Logo, todo lobo é um ser vivo. Resposta generalizada </a:t>
            </a:r>
          </a:p>
        </p:txBody>
      </p:sp>
    </p:spTree>
    <p:extLst>
      <p:ext uri="{BB962C8B-B14F-4D97-AF65-F5344CB8AC3E}">
        <p14:creationId xmlns:p14="http://schemas.microsoft.com/office/powerpoint/2010/main" val="130082369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6CA8878C-81AF-4D6A-95F9-CD02158CE2ED}"/>
              </a:ext>
            </a:extLst>
          </p:cNvPr>
          <p:cNvSpPr/>
          <p:nvPr/>
        </p:nvSpPr>
        <p:spPr>
          <a:xfrm>
            <a:off x="10591921" y="0"/>
            <a:ext cx="982852" cy="6858000"/>
          </a:xfrm>
          <a:prstGeom prst="rect">
            <a:avLst/>
          </a:prstGeom>
          <a:solidFill>
            <a:srgbClr val="83C7E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pic>
        <p:nvPicPr>
          <p:cNvPr id="8" name="Picture 1" descr="LOGO_SENAI_BRANCO.png">
            <a:extLst>
              <a:ext uri="{FF2B5EF4-FFF2-40B4-BE49-F238E27FC236}">
                <a16:creationId xmlns:a16="http://schemas.microsoft.com/office/drawing/2014/main" id="{802D6EAB-F700-4DF9-860C-F38C4A2835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4735" y="6090867"/>
            <a:ext cx="857224" cy="593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DF2B37B-FDBF-4924-B7C5-517E15AF06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649408" cy="1325563"/>
          </a:xfrm>
        </p:spPr>
        <p:txBody>
          <a:bodyPr/>
          <a:lstStyle/>
          <a:p>
            <a:r>
              <a:rPr lang="pt-BR" dirty="0"/>
              <a:t>Lógica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DD720DA-EF63-4F86-BFEB-5672A317A6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5003" y="1489722"/>
            <a:ext cx="9649408" cy="4351338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pt-BR" sz="1700" i="1" dirty="0"/>
              <a:t>Princípio da dedução </a:t>
            </a:r>
          </a:p>
          <a:p>
            <a:pPr marL="0" indent="0" algn="just">
              <a:buNone/>
            </a:pPr>
            <a:endParaRPr lang="pt-BR" sz="1700" i="1" dirty="0"/>
          </a:p>
          <a:p>
            <a:pPr marL="0" indent="0" algn="just">
              <a:buNone/>
            </a:pPr>
            <a:r>
              <a:rPr lang="pt-BR" sz="1700" dirty="0"/>
              <a:t>Esta forma de raciocínio parte de conceitos gerais e chega a conclusões particulares. Vale a pena lembrar que o método da indução arte dos conceitos particulares e chega a conclusões gerais.</a:t>
            </a:r>
          </a:p>
          <a:p>
            <a:pPr marL="0" indent="0" algn="just">
              <a:buNone/>
            </a:pPr>
            <a:r>
              <a:rPr lang="pt-BR" sz="1700" dirty="0"/>
              <a:t>O método da dedução faz essencialmente o contrario do método da indução, partindo de proposições gerais e chegando a conclusões específicas.</a:t>
            </a:r>
          </a:p>
          <a:p>
            <a:pPr marL="0" indent="0" algn="just">
              <a:buNone/>
            </a:pPr>
            <a:r>
              <a:rPr lang="pt-BR" sz="1700" dirty="0"/>
              <a:t>Observe: </a:t>
            </a:r>
          </a:p>
          <a:p>
            <a:pPr marL="0" indent="0" algn="just">
              <a:buNone/>
            </a:pPr>
            <a:endParaRPr lang="pt-BR" sz="1700" i="1" dirty="0"/>
          </a:p>
          <a:p>
            <a:pPr marL="0" indent="0" algn="just">
              <a:buNone/>
            </a:pPr>
            <a:r>
              <a:rPr lang="pt-BR" sz="1600" i="1" dirty="0"/>
              <a:t>P: todo homem é mamífero ________ contexto geral</a:t>
            </a:r>
          </a:p>
          <a:p>
            <a:pPr marL="0" indent="0" algn="just">
              <a:buNone/>
            </a:pPr>
            <a:r>
              <a:rPr lang="pt-BR" sz="1600" i="1" dirty="0"/>
              <a:t>Q: você é um homem ________ proposição específica da questão </a:t>
            </a:r>
          </a:p>
          <a:p>
            <a:pPr marL="0" indent="0" algn="just">
              <a:buNone/>
            </a:pPr>
            <a:r>
              <a:rPr lang="pt-BR" sz="1600" i="1" dirty="0"/>
              <a:t>R: logo, você é mamífero ________ resposta particular   </a:t>
            </a:r>
          </a:p>
        </p:txBody>
      </p:sp>
    </p:spTree>
    <p:extLst>
      <p:ext uri="{BB962C8B-B14F-4D97-AF65-F5344CB8AC3E}">
        <p14:creationId xmlns:p14="http://schemas.microsoft.com/office/powerpoint/2010/main" val="318135454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6CA8878C-81AF-4D6A-95F9-CD02158CE2ED}"/>
              </a:ext>
            </a:extLst>
          </p:cNvPr>
          <p:cNvSpPr/>
          <p:nvPr/>
        </p:nvSpPr>
        <p:spPr>
          <a:xfrm>
            <a:off x="10591921" y="0"/>
            <a:ext cx="982852" cy="6858000"/>
          </a:xfrm>
          <a:prstGeom prst="rect">
            <a:avLst/>
          </a:prstGeom>
          <a:solidFill>
            <a:srgbClr val="83C7E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pic>
        <p:nvPicPr>
          <p:cNvPr id="8" name="Picture 1" descr="LOGO_SENAI_BRANCO.png">
            <a:extLst>
              <a:ext uri="{FF2B5EF4-FFF2-40B4-BE49-F238E27FC236}">
                <a16:creationId xmlns:a16="http://schemas.microsoft.com/office/drawing/2014/main" id="{802D6EAB-F700-4DF9-860C-F38C4A2835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4735" y="6090867"/>
            <a:ext cx="857224" cy="593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DF2B37B-FDBF-4924-B7C5-517E15AF06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649408" cy="1325563"/>
          </a:xfrm>
        </p:spPr>
        <p:txBody>
          <a:bodyPr/>
          <a:lstStyle/>
          <a:p>
            <a:r>
              <a:rPr lang="pt-BR" dirty="0"/>
              <a:t>Lógica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DD720DA-EF63-4F86-BFEB-5672A317A6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5003" y="1489722"/>
            <a:ext cx="9649408" cy="4351338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pt-BR" sz="1700" i="1" dirty="0"/>
              <a:t>Princípio da dedução </a:t>
            </a:r>
          </a:p>
          <a:p>
            <a:pPr marL="0" indent="0" algn="just">
              <a:buNone/>
            </a:pPr>
            <a:endParaRPr lang="pt-BR" sz="1700" i="1" dirty="0"/>
          </a:p>
        </p:txBody>
      </p:sp>
      <p:sp>
        <p:nvSpPr>
          <p:cNvPr id="4" name="Triângulo isósceles 3">
            <a:extLst>
              <a:ext uri="{FF2B5EF4-FFF2-40B4-BE49-F238E27FC236}">
                <a16:creationId xmlns:a16="http://schemas.microsoft.com/office/drawing/2014/main" id="{4E3D525D-AD31-44C5-8130-9731B81C94DB}"/>
              </a:ext>
            </a:extLst>
          </p:cNvPr>
          <p:cNvSpPr/>
          <p:nvPr/>
        </p:nvSpPr>
        <p:spPr>
          <a:xfrm rot="10800000">
            <a:off x="1544767" y="2136708"/>
            <a:ext cx="7832497" cy="4422711"/>
          </a:xfrm>
          <a:prstGeom prst="triangl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038" name="Picture 14" descr="Beba Mais Leite - Somos os únicos mamíferos que consomem leite na idade  adulta – que sorte a nossa!">
            <a:extLst>
              <a:ext uri="{FF2B5EF4-FFF2-40B4-BE49-F238E27FC236}">
                <a16:creationId xmlns:a16="http://schemas.microsoft.com/office/drawing/2014/main" id="{3A87B7D4-59FB-45F0-BFFA-9F4B66D63C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7693" y="5089901"/>
            <a:ext cx="1004232" cy="740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 descr="homem apontando um dedo em sua direção Foto de banco de imagens">
            <a:extLst>
              <a:ext uri="{FF2B5EF4-FFF2-40B4-BE49-F238E27FC236}">
                <a16:creationId xmlns:a16="http://schemas.microsoft.com/office/drawing/2014/main" id="{DE576AEC-A376-475F-94D7-ECC280079A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7782" y="3298136"/>
            <a:ext cx="1697908" cy="1129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É verdade que o homem é o único mamífero que bebe leite depois de adulto? -  Segredos do Mundo">
            <a:extLst>
              <a:ext uri="{FF2B5EF4-FFF2-40B4-BE49-F238E27FC236}">
                <a16:creationId xmlns:a16="http://schemas.microsoft.com/office/drawing/2014/main" id="{7B939F34-96D6-49C5-AA62-260BFBAB86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4610" y="2185604"/>
            <a:ext cx="1748712" cy="910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Conector reto 5">
            <a:extLst>
              <a:ext uri="{FF2B5EF4-FFF2-40B4-BE49-F238E27FC236}">
                <a16:creationId xmlns:a16="http://schemas.microsoft.com/office/drawing/2014/main" id="{D968894D-5D5E-4A94-801C-322D98C6253C}"/>
              </a:ext>
            </a:extLst>
          </p:cNvPr>
          <p:cNvCxnSpPr>
            <a:cxnSpLocks/>
          </p:cNvCxnSpPr>
          <p:nvPr/>
        </p:nvCxnSpPr>
        <p:spPr>
          <a:xfrm>
            <a:off x="2505914" y="3209731"/>
            <a:ext cx="592895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to 17">
            <a:extLst>
              <a:ext uri="{FF2B5EF4-FFF2-40B4-BE49-F238E27FC236}">
                <a16:creationId xmlns:a16="http://schemas.microsoft.com/office/drawing/2014/main" id="{F3795B72-370A-4FE8-83BD-F3F74B8A165D}"/>
              </a:ext>
            </a:extLst>
          </p:cNvPr>
          <p:cNvCxnSpPr>
            <a:cxnSpLocks/>
          </p:cNvCxnSpPr>
          <p:nvPr/>
        </p:nvCxnSpPr>
        <p:spPr>
          <a:xfrm>
            <a:off x="3737724" y="4575110"/>
            <a:ext cx="348417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F9010CB-7DCA-4183-B51C-10D99A2645D7}"/>
              </a:ext>
            </a:extLst>
          </p:cNvPr>
          <p:cNvSpPr txBox="1"/>
          <p:nvPr/>
        </p:nvSpPr>
        <p:spPr>
          <a:xfrm>
            <a:off x="4656427" y="2420618"/>
            <a:ext cx="3322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Todo homem é mamífero 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C25D24B4-8D95-4005-8D6C-0C20915362E1}"/>
              </a:ext>
            </a:extLst>
          </p:cNvPr>
          <p:cNvSpPr txBox="1"/>
          <p:nvPr/>
        </p:nvSpPr>
        <p:spPr>
          <a:xfrm>
            <a:off x="5270003" y="3581208"/>
            <a:ext cx="3322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Você é homem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1DBF131D-D997-4F91-8995-669005CD6A78}"/>
              </a:ext>
            </a:extLst>
          </p:cNvPr>
          <p:cNvSpPr txBox="1"/>
          <p:nvPr/>
        </p:nvSpPr>
        <p:spPr>
          <a:xfrm>
            <a:off x="4656427" y="4597765"/>
            <a:ext cx="3322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Você é mamífero 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F4438792-235F-4207-B10F-CC577F04AA49}"/>
              </a:ext>
            </a:extLst>
          </p:cNvPr>
          <p:cNvSpPr/>
          <p:nvPr/>
        </p:nvSpPr>
        <p:spPr>
          <a:xfrm>
            <a:off x="1812017" y="6166608"/>
            <a:ext cx="2504719" cy="30742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Conclusão específica </a:t>
            </a:r>
          </a:p>
        </p:txBody>
      </p:sp>
      <p:cxnSp>
        <p:nvCxnSpPr>
          <p:cNvPr id="17" name="Conector de Seta Reta 16">
            <a:extLst>
              <a:ext uri="{FF2B5EF4-FFF2-40B4-BE49-F238E27FC236}">
                <a16:creationId xmlns:a16="http://schemas.microsoft.com/office/drawing/2014/main" id="{8163B0F3-9845-4378-ABEC-ED9ED722A1B2}"/>
              </a:ext>
            </a:extLst>
          </p:cNvPr>
          <p:cNvCxnSpPr/>
          <p:nvPr/>
        </p:nvCxnSpPr>
        <p:spPr>
          <a:xfrm flipH="1">
            <a:off x="3265714" y="5368278"/>
            <a:ext cx="970384" cy="678249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tângulo 27">
            <a:extLst>
              <a:ext uri="{FF2B5EF4-FFF2-40B4-BE49-F238E27FC236}">
                <a16:creationId xmlns:a16="http://schemas.microsoft.com/office/drawing/2014/main" id="{3AC36B3C-0EF8-41FC-83B1-66A33B85C187}"/>
              </a:ext>
            </a:extLst>
          </p:cNvPr>
          <p:cNvSpPr/>
          <p:nvPr/>
        </p:nvSpPr>
        <p:spPr>
          <a:xfrm>
            <a:off x="292407" y="3911508"/>
            <a:ext cx="2504719" cy="30742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Proposições gerais  </a:t>
            </a:r>
          </a:p>
        </p:txBody>
      </p:sp>
      <p:cxnSp>
        <p:nvCxnSpPr>
          <p:cNvPr id="29" name="Conector de Seta Reta 28">
            <a:extLst>
              <a:ext uri="{FF2B5EF4-FFF2-40B4-BE49-F238E27FC236}">
                <a16:creationId xmlns:a16="http://schemas.microsoft.com/office/drawing/2014/main" id="{29D86896-2502-4115-94E0-F6263890690C}"/>
              </a:ext>
            </a:extLst>
          </p:cNvPr>
          <p:cNvCxnSpPr/>
          <p:nvPr/>
        </p:nvCxnSpPr>
        <p:spPr>
          <a:xfrm flipH="1">
            <a:off x="1326825" y="3096090"/>
            <a:ext cx="970384" cy="678249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07816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857996" y="667703"/>
            <a:ext cx="9713587" cy="17697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pt-BR" sz="3500" b="1" dirty="0"/>
              <a:t>Curso: Operação de Equipamentos de Logística</a:t>
            </a:r>
            <a:endParaRPr lang="pt-BR" sz="2800" b="1" dirty="0"/>
          </a:p>
          <a:p>
            <a:pPr fontAlgn="base"/>
            <a:r>
              <a:rPr lang="pt-BR" sz="2800" dirty="0"/>
              <a:t>Módulo básico   </a:t>
            </a:r>
            <a:r>
              <a:rPr lang="en-US" sz="2800" dirty="0"/>
              <a:t>​</a:t>
            </a:r>
            <a:br>
              <a:rPr lang="en-US" sz="2800" dirty="0"/>
            </a:br>
            <a:r>
              <a:rPr lang="pt-BR" sz="2800" dirty="0"/>
              <a:t>UC: Raciocínio lógico e análise de dados </a:t>
            </a:r>
            <a:endParaRPr lang="en-US" sz="2800" dirty="0"/>
          </a:p>
          <a:p>
            <a:endParaRPr lang="pt-BR" dirty="0"/>
          </a:p>
        </p:txBody>
      </p:sp>
      <p:sp>
        <p:nvSpPr>
          <p:cNvPr id="5" name="Retângulo 4"/>
          <p:cNvSpPr/>
          <p:nvPr/>
        </p:nvSpPr>
        <p:spPr>
          <a:xfrm>
            <a:off x="857996" y="3163078"/>
            <a:ext cx="419074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/>
            <a:r>
              <a:rPr lang="pt-BR" b="1" dirty="0"/>
              <a:t>Objetivo geral da UC</a:t>
            </a:r>
            <a:r>
              <a:rPr lang="pt-BR" dirty="0"/>
              <a:t>:  Compreender diferentes estruturas lógicas e a sua aplicabilidade em diferentes contextos da área ocupacional.</a:t>
            </a:r>
            <a:endParaRPr lang="en-US" dirty="0"/>
          </a:p>
          <a:p>
            <a:pPr fontAlgn="base"/>
            <a:r>
              <a:rPr lang="pt-BR" b="1" dirty="0"/>
              <a:t>CH</a:t>
            </a:r>
            <a:r>
              <a:rPr lang="pt-BR" dirty="0"/>
              <a:t>: 20h</a:t>
            </a:r>
            <a:endParaRPr lang="en-US" dirty="0"/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6CA8878C-81AF-4D6A-95F9-CD02158CE2ED}"/>
              </a:ext>
            </a:extLst>
          </p:cNvPr>
          <p:cNvSpPr/>
          <p:nvPr/>
        </p:nvSpPr>
        <p:spPr>
          <a:xfrm>
            <a:off x="10582590" y="0"/>
            <a:ext cx="982852" cy="6858000"/>
          </a:xfrm>
          <a:prstGeom prst="rect">
            <a:avLst/>
          </a:prstGeom>
          <a:solidFill>
            <a:srgbClr val="83C7E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pic>
        <p:nvPicPr>
          <p:cNvPr id="8" name="Picture 1" descr="LOGO_SENAI_BRANCO.png">
            <a:extLst>
              <a:ext uri="{FF2B5EF4-FFF2-40B4-BE49-F238E27FC236}">
                <a16:creationId xmlns:a16="http://schemas.microsoft.com/office/drawing/2014/main" id="{802D6EAB-F700-4DF9-860C-F38C4A2835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5404" y="6006891"/>
            <a:ext cx="857224" cy="593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 descr="Teste de raciocínio lógico: aplicação em processos seletivos">
            <a:extLst>
              <a:ext uri="{FF2B5EF4-FFF2-40B4-BE49-F238E27FC236}">
                <a16:creationId xmlns:a16="http://schemas.microsoft.com/office/drawing/2014/main" id="{4AD9CDED-BAD5-4AE7-9766-A8C4062845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7069" y="2621463"/>
            <a:ext cx="4741590" cy="3385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6CA8878C-81AF-4D6A-95F9-CD02158CE2ED}"/>
              </a:ext>
            </a:extLst>
          </p:cNvPr>
          <p:cNvSpPr/>
          <p:nvPr/>
        </p:nvSpPr>
        <p:spPr>
          <a:xfrm>
            <a:off x="10591921" y="0"/>
            <a:ext cx="982852" cy="6858000"/>
          </a:xfrm>
          <a:prstGeom prst="rect">
            <a:avLst/>
          </a:prstGeom>
          <a:solidFill>
            <a:srgbClr val="83C7E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pic>
        <p:nvPicPr>
          <p:cNvPr id="8" name="Picture 1" descr="LOGO_SENAI_BRANCO.png">
            <a:extLst>
              <a:ext uri="{FF2B5EF4-FFF2-40B4-BE49-F238E27FC236}">
                <a16:creationId xmlns:a16="http://schemas.microsoft.com/office/drawing/2014/main" id="{802D6EAB-F700-4DF9-860C-F38C4A2835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4735" y="6090867"/>
            <a:ext cx="857224" cy="593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DF2B37B-FDBF-4924-B7C5-517E15AF06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649408" cy="1325563"/>
          </a:xfrm>
        </p:spPr>
        <p:txBody>
          <a:bodyPr/>
          <a:lstStyle/>
          <a:p>
            <a:r>
              <a:rPr lang="pt-BR" dirty="0"/>
              <a:t>Lógica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DD720DA-EF63-4F86-BFEB-5672A317A6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5003" y="1489722"/>
            <a:ext cx="9649408" cy="4351338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pt-BR" sz="1700" i="1" dirty="0"/>
              <a:t>Princípio da dedução </a:t>
            </a:r>
          </a:p>
          <a:p>
            <a:pPr marL="0" indent="0" algn="just">
              <a:buNone/>
            </a:pPr>
            <a:endParaRPr lang="pt-BR" sz="1700" dirty="0"/>
          </a:p>
          <a:p>
            <a:pPr marL="0" indent="0" algn="just">
              <a:buNone/>
            </a:pPr>
            <a:r>
              <a:rPr lang="pt-BR" sz="1700" dirty="0"/>
              <a:t>Para este método, geralmente, utiliza-se uma técnica chamada silogismo.</a:t>
            </a:r>
          </a:p>
          <a:p>
            <a:pPr marL="0" indent="0" algn="just">
              <a:buNone/>
            </a:pPr>
            <a:r>
              <a:rPr lang="pt-BR" sz="1700" dirty="0"/>
              <a:t>Acompanhe um exemplo de silogismo. </a:t>
            </a:r>
          </a:p>
          <a:p>
            <a:pPr marL="0" indent="0" algn="just">
              <a:buNone/>
            </a:pPr>
            <a:endParaRPr lang="pt-BR" sz="1700" i="1" dirty="0"/>
          </a:p>
          <a:p>
            <a:pPr marL="0" indent="0" algn="just">
              <a:buNone/>
            </a:pPr>
            <a:r>
              <a:rPr lang="pt-BR" sz="1600" i="1" dirty="0"/>
              <a:t>p: todo homem é mortal ________proposição maior</a:t>
            </a:r>
          </a:p>
          <a:p>
            <a:pPr marL="0" indent="0" algn="just">
              <a:buNone/>
            </a:pPr>
            <a:r>
              <a:rPr lang="pt-BR" sz="1600" i="1" dirty="0"/>
              <a:t>q: você é homem ________ proposição menor</a:t>
            </a:r>
          </a:p>
          <a:p>
            <a:pPr marL="0" indent="0" algn="just">
              <a:buNone/>
            </a:pPr>
            <a:r>
              <a:rPr lang="pt-BR" sz="1600" i="1" dirty="0"/>
              <a:t>r: logo, você é mortal ________conclusão particular</a:t>
            </a:r>
          </a:p>
          <a:p>
            <a:pPr marL="0" indent="0" algn="just">
              <a:buNone/>
            </a:pPr>
            <a:endParaRPr lang="pt-BR" sz="1700" dirty="0"/>
          </a:p>
          <a:p>
            <a:pPr marL="0" indent="0" algn="just">
              <a:buNone/>
            </a:pPr>
            <a:r>
              <a:rPr lang="pt-BR" sz="1700" dirty="0"/>
              <a:t>O silogismo é um método de dedução, em que se parte de uma proposição maior e chega-se a uma conclusão particular. </a:t>
            </a:r>
            <a:r>
              <a:rPr lang="pt-BR" sz="1600" i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35769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6CA8878C-81AF-4D6A-95F9-CD02158CE2ED}"/>
              </a:ext>
            </a:extLst>
          </p:cNvPr>
          <p:cNvSpPr/>
          <p:nvPr/>
        </p:nvSpPr>
        <p:spPr>
          <a:xfrm>
            <a:off x="10591921" y="0"/>
            <a:ext cx="982852" cy="6858000"/>
          </a:xfrm>
          <a:prstGeom prst="rect">
            <a:avLst/>
          </a:prstGeom>
          <a:solidFill>
            <a:srgbClr val="83C7E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pic>
        <p:nvPicPr>
          <p:cNvPr id="8" name="Picture 1" descr="LOGO_SENAI_BRANCO.png">
            <a:extLst>
              <a:ext uri="{FF2B5EF4-FFF2-40B4-BE49-F238E27FC236}">
                <a16:creationId xmlns:a16="http://schemas.microsoft.com/office/drawing/2014/main" id="{802D6EAB-F700-4DF9-860C-F38C4A2835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4735" y="6090867"/>
            <a:ext cx="857224" cy="593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DF2B37B-FDBF-4924-B7C5-517E15AF06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649408" cy="1325563"/>
          </a:xfrm>
        </p:spPr>
        <p:txBody>
          <a:bodyPr/>
          <a:lstStyle/>
          <a:p>
            <a:r>
              <a:rPr lang="pt-BR" dirty="0"/>
              <a:t>Lógica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DD720DA-EF63-4F86-BFEB-5672A317A6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5003" y="1489722"/>
            <a:ext cx="9649408" cy="4351338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pt-BR" sz="1700" i="1" dirty="0"/>
              <a:t>Princípio da dedução </a:t>
            </a:r>
          </a:p>
          <a:p>
            <a:pPr marL="0" indent="0" algn="just">
              <a:buNone/>
            </a:pPr>
            <a:r>
              <a:rPr lang="pt-BR" sz="1700" dirty="0"/>
              <a:t>Praticando </a:t>
            </a:r>
          </a:p>
          <a:p>
            <a:pPr marL="0" indent="0" algn="just">
              <a:buNone/>
            </a:pPr>
            <a:endParaRPr lang="pt-BR" sz="1700" dirty="0"/>
          </a:p>
          <a:p>
            <a:pPr marL="0" indent="0" algn="just">
              <a:buNone/>
            </a:pPr>
            <a:r>
              <a:rPr lang="pt-BR" sz="1700" dirty="0"/>
              <a:t>4. Deduza que uma galinha põe ovo. sabendo que a proposição maior é “toda galinha põe ovo”</a:t>
            </a:r>
          </a:p>
          <a:p>
            <a:pPr marL="0" indent="0" algn="just">
              <a:buNone/>
            </a:pPr>
            <a:endParaRPr lang="pt-BR" sz="1700" dirty="0"/>
          </a:p>
        </p:txBody>
      </p:sp>
    </p:spTree>
    <p:extLst>
      <p:ext uri="{BB962C8B-B14F-4D97-AF65-F5344CB8AC3E}">
        <p14:creationId xmlns:p14="http://schemas.microsoft.com/office/powerpoint/2010/main" val="1936398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6CA8878C-81AF-4D6A-95F9-CD02158CE2ED}"/>
              </a:ext>
            </a:extLst>
          </p:cNvPr>
          <p:cNvSpPr/>
          <p:nvPr/>
        </p:nvSpPr>
        <p:spPr>
          <a:xfrm>
            <a:off x="10591921" y="0"/>
            <a:ext cx="982852" cy="6858000"/>
          </a:xfrm>
          <a:prstGeom prst="rect">
            <a:avLst/>
          </a:prstGeom>
          <a:solidFill>
            <a:srgbClr val="83C7E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pic>
        <p:nvPicPr>
          <p:cNvPr id="8" name="Picture 1" descr="LOGO_SENAI_BRANCO.png">
            <a:extLst>
              <a:ext uri="{FF2B5EF4-FFF2-40B4-BE49-F238E27FC236}">
                <a16:creationId xmlns:a16="http://schemas.microsoft.com/office/drawing/2014/main" id="{802D6EAB-F700-4DF9-860C-F38C4A2835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4735" y="6090867"/>
            <a:ext cx="857224" cy="593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DF2B37B-FDBF-4924-B7C5-517E15AF06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649408" cy="1325563"/>
          </a:xfrm>
        </p:spPr>
        <p:txBody>
          <a:bodyPr/>
          <a:lstStyle/>
          <a:p>
            <a:r>
              <a:rPr lang="pt-BR" dirty="0"/>
              <a:t>Lógica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DD720DA-EF63-4F86-BFEB-5672A317A6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5003" y="1489722"/>
            <a:ext cx="9649408" cy="4351338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pt-BR" sz="1700" i="1" dirty="0"/>
              <a:t>Princípio da dedução </a:t>
            </a:r>
          </a:p>
          <a:p>
            <a:pPr marL="0" indent="0" algn="just">
              <a:buNone/>
            </a:pPr>
            <a:r>
              <a:rPr lang="pt-BR" sz="1700" dirty="0"/>
              <a:t>Praticando </a:t>
            </a:r>
          </a:p>
          <a:p>
            <a:pPr marL="0" indent="0" algn="just">
              <a:buNone/>
            </a:pPr>
            <a:endParaRPr lang="pt-BR" sz="1700" dirty="0"/>
          </a:p>
          <a:p>
            <a:pPr marL="0" indent="0" algn="just">
              <a:buNone/>
            </a:pPr>
            <a:r>
              <a:rPr lang="pt-BR" sz="1700" dirty="0"/>
              <a:t>4. Deduza que uma galinha põe ovo. sabendo que a proposição maior é “toda galinha põe ovo”</a:t>
            </a:r>
          </a:p>
          <a:p>
            <a:pPr marL="0" indent="0" algn="just">
              <a:buNone/>
            </a:pPr>
            <a:endParaRPr lang="pt-BR" sz="1700" dirty="0"/>
          </a:p>
          <a:p>
            <a:pPr marL="0" indent="0" algn="just">
              <a:buNone/>
            </a:pPr>
            <a:r>
              <a:rPr lang="pt-BR" sz="1700" dirty="0"/>
              <a:t>p: toda ave põe ovo</a:t>
            </a:r>
          </a:p>
          <a:p>
            <a:pPr marL="0" indent="0" algn="just">
              <a:buNone/>
            </a:pPr>
            <a:r>
              <a:rPr lang="pt-BR" sz="1700" dirty="0"/>
              <a:t>q: toda galinha é uma ave</a:t>
            </a:r>
          </a:p>
          <a:p>
            <a:pPr marL="0" indent="0" algn="just">
              <a:buNone/>
            </a:pPr>
            <a:r>
              <a:rPr lang="pt-BR" sz="1700" dirty="0"/>
              <a:t>r: portanto, toda galinha põe ovo </a:t>
            </a:r>
          </a:p>
        </p:txBody>
      </p:sp>
    </p:spTree>
    <p:extLst>
      <p:ext uri="{BB962C8B-B14F-4D97-AF65-F5344CB8AC3E}">
        <p14:creationId xmlns:p14="http://schemas.microsoft.com/office/powerpoint/2010/main" val="355064847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6CA8878C-81AF-4D6A-95F9-CD02158CE2ED}"/>
              </a:ext>
            </a:extLst>
          </p:cNvPr>
          <p:cNvSpPr/>
          <p:nvPr/>
        </p:nvSpPr>
        <p:spPr>
          <a:xfrm>
            <a:off x="10591921" y="0"/>
            <a:ext cx="982852" cy="6858000"/>
          </a:xfrm>
          <a:prstGeom prst="rect">
            <a:avLst/>
          </a:prstGeom>
          <a:solidFill>
            <a:srgbClr val="83C7E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pic>
        <p:nvPicPr>
          <p:cNvPr id="8" name="Picture 1" descr="LOGO_SENAI_BRANCO.png">
            <a:extLst>
              <a:ext uri="{FF2B5EF4-FFF2-40B4-BE49-F238E27FC236}">
                <a16:creationId xmlns:a16="http://schemas.microsoft.com/office/drawing/2014/main" id="{802D6EAB-F700-4DF9-860C-F38C4A2835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4735" y="6090867"/>
            <a:ext cx="857224" cy="593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DF2B37B-FDBF-4924-B7C5-517E15AF06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649408" cy="1325563"/>
          </a:xfrm>
        </p:spPr>
        <p:txBody>
          <a:bodyPr/>
          <a:lstStyle/>
          <a:p>
            <a:r>
              <a:rPr lang="pt-BR" dirty="0"/>
              <a:t>Lógica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DD720DA-EF63-4F86-BFEB-5672A317A6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5003" y="1489722"/>
            <a:ext cx="9649408" cy="4351338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pt-BR" sz="1700" i="1" dirty="0"/>
              <a:t>Princípios lógicos</a:t>
            </a:r>
          </a:p>
          <a:p>
            <a:pPr marL="0" indent="0" algn="just">
              <a:buNone/>
            </a:pPr>
            <a:endParaRPr lang="pt-BR" sz="1700" dirty="0"/>
          </a:p>
          <a:p>
            <a:pPr marL="0" indent="0" algn="just">
              <a:buNone/>
            </a:pPr>
            <a:r>
              <a:rPr lang="pt-BR" sz="1700" dirty="0"/>
              <a:t>A lógica aplica princípios fundamentais para a resolução de problemas. Esses princípios são:</a:t>
            </a:r>
          </a:p>
          <a:p>
            <a:pPr algn="just"/>
            <a:endParaRPr lang="pt-BR" sz="1700" dirty="0"/>
          </a:p>
          <a:p>
            <a:pPr algn="just"/>
            <a:r>
              <a:rPr lang="pt-BR" sz="1700" dirty="0"/>
              <a:t>Principio da identidade</a:t>
            </a:r>
          </a:p>
          <a:p>
            <a:pPr algn="just"/>
            <a:r>
              <a:rPr lang="pt-BR" sz="1700" dirty="0"/>
              <a:t>Principio da não contradição </a:t>
            </a:r>
          </a:p>
          <a:p>
            <a:pPr algn="just"/>
            <a:r>
              <a:rPr lang="pt-BR" sz="1700" dirty="0"/>
              <a:t>Principio do terceiro excluído </a:t>
            </a:r>
          </a:p>
        </p:txBody>
      </p:sp>
    </p:spTree>
    <p:extLst>
      <p:ext uri="{BB962C8B-B14F-4D97-AF65-F5344CB8AC3E}">
        <p14:creationId xmlns:p14="http://schemas.microsoft.com/office/powerpoint/2010/main" val="75702324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6CA8878C-81AF-4D6A-95F9-CD02158CE2ED}"/>
              </a:ext>
            </a:extLst>
          </p:cNvPr>
          <p:cNvSpPr/>
          <p:nvPr/>
        </p:nvSpPr>
        <p:spPr>
          <a:xfrm>
            <a:off x="10591921" y="0"/>
            <a:ext cx="982852" cy="6858000"/>
          </a:xfrm>
          <a:prstGeom prst="rect">
            <a:avLst/>
          </a:prstGeom>
          <a:solidFill>
            <a:srgbClr val="83C7E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pic>
        <p:nvPicPr>
          <p:cNvPr id="8" name="Picture 1" descr="LOGO_SENAI_BRANCO.png">
            <a:extLst>
              <a:ext uri="{FF2B5EF4-FFF2-40B4-BE49-F238E27FC236}">
                <a16:creationId xmlns:a16="http://schemas.microsoft.com/office/drawing/2014/main" id="{802D6EAB-F700-4DF9-860C-F38C4A2835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4735" y="6090867"/>
            <a:ext cx="857224" cy="593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DF2B37B-FDBF-4924-B7C5-517E15AF06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649408" cy="1325563"/>
          </a:xfrm>
        </p:spPr>
        <p:txBody>
          <a:bodyPr/>
          <a:lstStyle/>
          <a:p>
            <a:r>
              <a:rPr lang="pt-BR" dirty="0"/>
              <a:t>Lógica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DD720DA-EF63-4F86-BFEB-5672A317A6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5003" y="1489722"/>
            <a:ext cx="9649408" cy="4351338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pt-BR" sz="1700" i="1" dirty="0"/>
              <a:t>Princípios lógicos</a:t>
            </a:r>
          </a:p>
          <a:p>
            <a:pPr marL="0" indent="0" algn="just">
              <a:buNone/>
            </a:pPr>
            <a:r>
              <a:rPr lang="pt-BR" sz="1700" i="1" dirty="0"/>
              <a:t>Princípio da identidade.</a:t>
            </a:r>
            <a:endParaRPr lang="pt-BR" sz="1700" dirty="0"/>
          </a:p>
          <a:p>
            <a:pPr marL="0" indent="0" algn="just">
              <a:buNone/>
            </a:pPr>
            <a:r>
              <a:rPr lang="pt-BR" sz="1700" dirty="0"/>
              <a:t>Este princípio sugere que todo o objeto é igual a si mesmo; mesmo que você afirme o contrário, não pode fugir deste princípio.</a:t>
            </a:r>
          </a:p>
          <a:p>
            <a:pPr marL="0" indent="0" algn="just">
              <a:buNone/>
            </a:pPr>
            <a:r>
              <a:rPr lang="pt-BR" sz="1700" dirty="0"/>
              <a:t>Exemplo: </a:t>
            </a:r>
          </a:p>
          <a:p>
            <a:pPr algn="just"/>
            <a:r>
              <a:rPr lang="pt-BR" sz="1700" dirty="0"/>
              <a:t>A palavra cachorro é igual a palavra cachorro, isso é verdade e sempre será</a:t>
            </a:r>
          </a:p>
          <a:p>
            <a:pPr algn="just"/>
            <a:r>
              <a:rPr lang="pt-BR" sz="1700" dirty="0"/>
              <a:t>2 = 2. isso sempre será verdade, mesmo que você afirme que 3 = 2, o número dois ainda continuará sendo igual a dois (2 = 2)  </a:t>
            </a:r>
            <a:r>
              <a:rPr lang="pt-BR" sz="1700" i="1" dirty="0"/>
              <a:t>  </a:t>
            </a:r>
            <a:endParaRPr lang="pt-BR" sz="1700" dirty="0"/>
          </a:p>
        </p:txBody>
      </p:sp>
    </p:spTree>
    <p:extLst>
      <p:ext uri="{BB962C8B-B14F-4D97-AF65-F5344CB8AC3E}">
        <p14:creationId xmlns:p14="http://schemas.microsoft.com/office/powerpoint/2010/main" val="340123025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6CA8878C-81AF-4D6A-95F9-CD02158CE2ED}"/>
              </a:ext>
            </a:extLst>
          </p:cNvPr>
          <p:cNvSpPr/>
          <p:nvPr/>
        </p:nvSpPr>
        <p:spPr>
          <a:xfrm>
            <a:off x="10591921" y="0"/>
            <a:ext cx="982852" cy="6858000"/>
          </a:xfrm>
          <a:prstGeom prst="rect">
            <a:avLst/>
          </a:prstGeom>
          <a:solidFill>
            <a:srgbClr val="83C7E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pic>
        <p:nvPicPr>
          <p:cNvPr id="8" name="Picture 1" descr="LOGO_SENAI_BRANCO.png">
            <a:extLst>
              <a:ext uri="{FF2B5EF4-FFF2-40B4-BE49-F238E27FC236}">
                <a16:creationId xmlns:a16="http://schemas.microsoft.com/office/drawing/2014/main" id="{802D6EAB-F700-4DF9-860C-F38C4A2835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4735" y="6090867"/>
            <a:ext cx="857224" cy="593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DF2B37B-FDBF-4924-B7C5-517E15AF06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649408" cy="1325563"/>
          </a:xfrm>
        </p:spPr>
        <p:txBody>
          <a:bodyPr/>
          <a:lstStyle/>
          <a:p>
            <a:r>
              <a:rPr lang="pt-BR" dirty="0"/>
              <a:t>Lógica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DD720DA-EF63-4F86-BFEB-5672A317A6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5003" y="1489722"/>
            <a:ext cx="9649408" cy="4351338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pt-BR" sz="1700" i="1" dirty="0"/>
              <a:t>Princípios lógicos</a:t>
            </a:r>
          </a:p>
          <a:p>
            <a:pPr marL="0" indent="0" algn="just">
              <a:buNone/>
            </a:pPr>
            <a:r>
              <a:rPr lang="pt-BR" sz="1700" i="1" dirty="0"/>
              <a:t>Princípio da não contradição</a:t>
            </a:r>
          </a:p>
          <a:p>
            <a:pPr marL="0" indent="0" algn="just">
              <a:buNone/>
            </a:pPr>
            <a:r>
              <a:rPr lang="pt-BR" sz="1700" dirty="0"/>
              <a:t>Ao formular este princípio, Aristóteles afirme que uma proposição verdadeira não pode ser falsa e uma proposição falsa não pode ser verdadeira. Duas afirmações contraditórias não podem ser verdadeiras ao mesmo tempo</a:t>
            </a:r>
            <a:r>
              <a:rPr lang="pt-BR" sz="1700" i="1" dirty="0"/>
              <a:t>.</a:t>
            </a:r>
          </a:p>
          <a:p>
            <a:pPr marL="0" indent="0" algn="just">
              <a:buNone/>
            </a:pPr>
            <a:r>
              <a:rPr lang="pt-BR" sz="1700" i="1" dirty="0"/>
              <a:t>Exemplo:</a:t>
            </a:r>
          </a:p>
          <a:p>
            <a:pPr marL="0" indent="0" algn="just">
              <a:buNone/>
            </a:pPr>
            <a:r>
              <a:rPr lang="pt-BR" sz="1700" dirty="0"/>
              <a:t>Ao deixar uma moeda cair no chão, uma das duas faces ficará voltada para cima. Propõem-se então:</a:t>
            </a:r>
          </a:p>
          <a:p>
            <a:pPr marL="0" indent="0" algn="just">
              <a:buNone/>
            </a:pPr>
            <a:r>
              <a:rPr lang="pt-BR" sz="1600" i="1" dirty="0"/>
              <a:t>P: a moeda caiu com “coroa” para cima</a:t>
            </a:r>
          </a:p>
          <a:p>
            <a:pPr marL="0" indent="0" algn="just">
              <a:buNone/>
            </a:pPr>
            <a:r>
              <a:rPr lang="pt-BR" sz="1600" i="1" dirty="0"/>
              <a:t>Q: a moeda caiu com “cara” para cima</a:t>
            </a:r>
          </a:p>
          <a:p>
            <a:pPr marL="0" indent="0" algn="just">
              <a:buNone/>
            </a:pPr>
            <a:r>
              <a:rPr lang="pt-BR" sz="1700" dirty="0"/>
              <a:t>Apenas uma das duas proposições está correta, pois é impossível a moeda cair e permanecer com “cara” e “coroa” voltados para cima ao mesmo tempo.</a:t>
            </a:r>
          </a:p>
          <a:p>
            <a:pPr marL="0" indent="0" algn="just">
              <a:buNone/>
            </a:pPr>
            <a:r>
              <a:rPr lang="pt-BR" sz="1700" dirty="0"/>
              <a:t>Embora não se saiba a resposta correta, sabe-se de antemão que as duas não podem ser verdadeiras e nem falsas ao mesmo tempo, pois estas são contraditórias.</a:t>
            </a:r>
          </a:p>
          <a:p>
            <a:pPr marL="0" indent="0" algn="just">
              <a:buNone/>
            </a:pPr>
            <a:endParaRPr lang="pt-BR" sz="1700" dirty="0"/>
          </a:p>
          <a:p>
            <a:pPr marL="0" indent="0" algn="just">
              <a:buNone/>
            </a:pPr>
            <a:r>
              <a:rPr lang="pt-BR" sz="1700" i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1656231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6CA8878C-81AF-4D6A-95F9-CD02158CE2ED}"/>
              </a:ext>
            </a:extLst>
          </p:cNvPr>
          <p:cNvSpPr/>
          <p:nvPr/>
        </p:nvSpPr>
        <p:spPr>
          <a:xfrm>
            <a:off x="10591921" y="0"/>
            <a:ext cx="982852" cy="6858000"/>
          </a:xfrm>
          <a:prstGeom prst="rect">
            <a:avLst/>
          </a:prstGeom>
          <a:solidFill>
            <a:srgbClr val="83C7E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pic>
        <p:nvPicPr>
          <p:cNvPr id="8" name="Picture 1" descr="LOGO_SENAI_BRANCO.png">
            <a:extLst>
              <a:ext uri="{FF2B5EF4-FFF2-40B4-BE49-F238E27FC236}">
                <a16:creationId xmlns:a16="http://schemas.microsoft.com/office/drawing/2014/main" id="{802D6EAB-F700-4DF9-860C-F38C4A2835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4735" y="6090867"/>
            <a:ext cx="857224" cy="593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DF2B37B-FDBF-4924-B7C5-517E15AF06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649408" cy="1325563"/>
          </a:xfrm>
        </p:spPr>
        <p:txBody>
          <a:bodyPr/>
          <a:lstStyle/>
          <a:p>
            <a:r>
              <a:rPr lang="pt-BR" dirty="0"/>
              <a:t>Lógica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DD720DA-EF63-4F86-BFEB-5672A317A6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5003" y="1489722"/>
            <a:ext cx="9649408" cy="4351338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pt-BR" sz="1700" i="1" dirty="0"/>
              <a:t>Princípios lógicos</a:t>
            </a:r>
          </a:p>
          <a:p>
            <a:pPr marL="0" indent="0" algn="just">
              <a:buNone/>
            </a:pPr>
            <a:r>
              <a:rPr lang="pt-BR" sz="1700" i="1" dirty="0"/>
              <a:t>Princípio do terceiro excluído</a:t>
            </a:r>
          </a:p>
          <a:p>
            <a:pPr marL="0" indent="0" algn="just">
              <a:buNone/>
            </a:pPr>
            <a:r>
              <a:rPr lang="pt-BR" sz="1700" dirty="0"/>
              <a:t>Ela afirma que, para qualquer proposição, ou esta proposição é verdadeira, ou sua negação é verdadeira.</a:t>
            </a:r>
          </a:p>
          <a:p>
            <a:pPr marL="0" indent="0" algn="just">
              <a:buNone/>
            </a:pPr>
            <a:r>
              <a:rPr lang="pt-BR" sz="1700" dirty="0"/>
              <a:t>Exemplo.</a:t>
            </a:r>
          </a:p>
          <a:p>
            <a:pPr marL="0" indent="0" algn="just">
              <a:buNone/>
            </a:pPr>
            <a:r>
              <a:rPr lang="pt-BR" sz="1700" dirty="0"/>
              <a:t>Dada proposição p: “hoje choveu”, se p não for verdadeira então ~p (negação de p) é verdadeira, logo “hoje não choveu” é verdadeira.</a:t>
            </a:r>
          </a:p>
          <a:p>
            <a:pPr marL="0" indent="0" algn="just">
              <a:buNone/>
            </a:pPr>
            <a:r>
              <a:rPr lang="pt-BR" sz="1700" dirty="0"/>
              <a:t>Veja o texto organizado em proporções:</a:t>
            </a:r>
          </a:p>
          <a:p>
            <a:pPr marL="0" indent="0" algn="just">
              <a:buNone/>
            </a:pPr>
            <a:r>
              <a:rPr lang="pt-BR" sz="1600" i="1" dirty="0"/>
              <a:t>p: hoje choveu. Falso </a:t>
            </a:r>
          </a:p>
          <a:p>
            <a:pPr marL="0" indent="0" algn="just">
              <a:buNone/>
            </a:pPr>
            <a:r>
              <a:rPr lang="pt-BR" sz="1600" i="1" dirty="0"/>
              <a:t>~p: hoje não choveu. Verdadeiro</a:t>
            </a:r>
          </a:p>
          <a:p>
            <a:pPr marL="0" indent="0" algn="just">
              <a:buNone/>
            </a:pPr>
            <a:endParaRPr lang="pt-BR" sz="1700" dirty="0"/>
          </a:p>
          <a:p>
            <a:pPr marL="0" indent="0" algn="just">
              <a:buNone/>
            </a:pPr>
            <a:r>
              <a:rPr lang="pt-BR" sz="1700" dirty="0"/>
              <a:t>Apenas uma delas é verdadeira e apenas uma delas é falsa. Se você descobrir o valor logico de uma delas, poderá descobrir o valor lógico da outra.</a:t>
            </a:r>
          </a:p>
          <a:p>
            <a:pPr marL="0" indent="0" algn="just">
              <a:buNone/>
            </a:pPr>
            <a:r>
              <a:rPr lang="pt-BR" sz="1700" dirty="0"/>
              <a:t>Sabe-se que p não é verdadeira, então a proposição p é falsa, portanto ~p é verdadeira. </a:t>
            </a:r>
          </a:p>
          <a:p>
            <a:pPr marL="0" indent="0" algn="just">
              <a:buNone/>
            </a:pPr>
            <a:endParaRPr lang="pt-BR" sz="1600" i="1" dirty="0"/>
          </a:p>
          <a:p>
            <a:pPr marL="0" indent="0" algn="just">
              <a:buNone/>
            </a:pPr>
            <a:endParaRPr lang="pt-BR" sz="1700" i="1" dirty="0"/>
          </a:p>
          <a:p>
            <a:pPr marL="0" indent="0" algn="just">
              <a:buNone/>
            </a:pPr>
            <a:endParaRPr lang="pt-BR" sz="1700" dirty="0"/>
          </a:p>
          <a:p>
            <a:pPr marL="0" indent="0" algn="just">
              <a:buNone/>
            </a:pPr>
            <a:r>
              <a:rPr lang="pt-BR" sz="1700" i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4008910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6CA8878C-81AF-4D6A-95F9-CD02158CE2ED}"/>
              </a:ext>
            </a:extLst>
          </p:cNvPr>
          <p:cNvSpPr/>
          <p:nvPr/>
        </p:nvSpPr>
        <p:spPr>
          <a:xfrm>
            <a:off x="10591921" y="0"/>
            <a:ext cx="982852" cy="6858000"/>
          </a:xfrm>
          <a:prstGeom prst="rect">
            <a:avLst/>
          </a:prstGeom>
          <a:solidFill>
            <a:srgbClr val="83C7E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pic>
        <p:nvPicPr>
          <p:cNvPr id="8" name="Picture 1" descr="LOGO_SENAI_BRANCO.png">
            <a:extLst>
              <a:ext uri="{FF2B5EF4-FFF2-40B4-BE49-F238E27FC236}">
                <a16:creationId xmlns:a16="http://schemas.microsoft.com/office/drawing/2014/main" id="{802D6EAB-F700-4DF9-860C-F38C4A2835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4735" y="6090867"/>
            <a:ext cx="857224" cy="593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DF2B37B-FDBF-4924-B7C5-517E15AF06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649408" cy="1325563"/>
          </a:xfrm>
        </p:spPr>
        <p:txBody>
          <a:bodyPr/>
          <a:lstStyle/>
          <a:p>
            <a:r>
              <a:rPr lang="pt-BR" dirty="0"/>
              <a:t>Lógica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DD720DA-EF63-4F86-BFEB-5672A317A6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5003" y="1489722"/>
            <a:ext cx="9649408" cy="4351338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pt-BR" sz="1700" i="1" dirty="0"/>
              <a:t>Conjunto de elementos </a:t>
            </a:r>
            <a:endParaRPr lang="pt-BR" sz="1700" dirty="0"/>
          </a:p>
          <a:p>
            <a:pPr marL="0" indent="0" algn="just">
              <a:buNone/>
            </a:pPr>
            <a:endParaRPr lang="pt-BR" sz="1700" dirty="0"/>
          </a:p>
          <a:p>
            <a:pPr marL="0" indent="0" algn="just">
              <a:buNone/>
            </a:pPr>
            <a:r>
              <a:rPr lang="pt-BR" sz="1700" dirty="0"/>
              <a:t>Um conjunto representa uma coleção de objetos que se caracterizam por determinadas similaridades predefinidas e são representados matematicamente por letras maiúsculas do nosso alfabeto. Os objetos de um conjunto são chamados de elementos.</a:t>
            </a:r>
          </a:p>
          <a:p>
            <a:pPr marL="0" indent="0" algn="just">
              <a:buNone/>
            </a:pPr>
            <a:endParaRPr lang="pt-BR" sz="1700" dirty="0"/>
          </a:p>
          <a:p>
            <a:pPr marL="0" indent="0" algn="just">
              <a:buNone/>
            </a:pPr>
            <a:r>
              <a:rPr lang="pt-BR" sz="1700" dirty="0"/>
              <a:t>Observe, no exemplo a seguir, como eles são representados. </a:t>
            </a:r>
            <a:r>
              <a:rPr lang="pt-BR" sz="1700" i="1" dirty="0"/>
              <a:t> </a:t>
            </a:r>
          </a:p>
          <a:p>
            <a:pPr marL="0" indent="0" algn="just">
              <a:buNone/>
            </a:pPr>
            <a:r>
              <a:rPr lang="pt-BR" sz="1700" b="1" dirty="0"/>
              <a:t>CP</a:t>
            </a:r>
            <a:r>
              <a:rPr lang="pt-BR" sz="1700" dirty="0"/>
              <a:t> = { Azul, amarelo, vermelho}, onde:</a:t>
            </a:r>
          </a:p>
          <a:p>
            <a:pPr marL="0" indent="0" algn="just">
              <a:buNone/>
            </a:pPr>
            <a:r>
              <a:rPr lang="pt-BR" sz="1700" b="1" dirty="0"/>
              <a:t>CP</a:t>
            </a:r>
            <a:r>
              <a:rPr lang="pt-BR" sz="1700" dirty="0"/>
              <a:t> – nome do conjunto em letras maiúsculas </a:t>
            </a:r>
          </a:p>
          <a:p>
            <a:pPr marL="0" indent="0" algn="just">
              <a:buNone/>
            </a:pPr>
            <a:r>
              <a:rPr lang="pt-BR" sz="1700" b="1" dirty="0"/>
              <a:t>{}</a:t>
            </a:r>
            <a:r>
              <a:rPr lang="pt-BR" sz="1700" dirty="0"/>
              <a:t> – local onde os elementos são listados, separando-os por vírgula  </a:t>
            </a:r>
          </a:p>
          <a:p>
            <a:pPr marL="0" indent="0" algn="just">
              <a:buNone/>
            </a:pPr>
            <a:r>
              <a:rPr lang="pt-BR" sz="1600" b="1" dirty="0"/>
              <a:t>Azul, amarelo e vermelho </a:t>
            </a:r>
            <a:r>
              <a:rPr lang="pt-BR" sz="1600" dirty="0"/>
              <a:t>– elementos do conjunto chamado CP.</a:t>
            </a:r>
          </a:p>
          <a:p>
            <a:pPr marL="0" indent="0" algn="just">
              <a:buNone/>
            </a:pPr>
            <a:endParaRPr lang="pt-BR" sz="1700" i="1" dirty="0"/>
          </a:p>
          <a:p>
            <a:pPr marL="0" indent="0" algn="just">
              <a:buNone/>
            </a:pPr>
            <a:endParaRPr lang="pt-BR" sz="1700" dirty="0"/>
          </a:p>
          <a:p>
            <a:pPr marL="0" indent="0" algn="just">
              <a:buNone/>
            </a:pPr>
            <a:r>
              <a:rPr lang="pt-BR" sz="1700" i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137736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6CA8878C-81AF-4D6A-95F9-CD02158CE2ED}"/>
              </a:ext>
            </a:extLst>
          </p:cNvPr>
          <p:cNvSpPr/>
          <p:nvPr/>
        </p:nvSpPr>
        <p:spPr>
          <a:xfrm>
            <a:off x="10591921" y="0"/>
            <a:ext cx="982852" cy="6858000"/>
          </a:xfrm>
          <a:prstGeom prst="rect">
            <a:avLst/>
          </a:prstGeom>
          <a:solidFill>
            <a:srgbClr val="83C7E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pic>
        <p:nvPicPr>
          <p:cNvPr id="8" name="Picture 1" descr="LOGO_SENAI_BRANCO.png">
            <a:extLst>
              <a:ext uri="{FF2B5EF4-FFF2-40B4-BE49-F238E27FC236}">
                <a16:creationId xmlns:a16="http://schemas.microsoft.com/office/drawing/2014/main" id="{802D6EAB-F700-4DF9-860C-F38C4A2835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4735" y="6090867"/>
            <a:ext cx="857224" cy="593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DF2B37B-FDBF-4924-B7C5-517E15AF06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649408" cy="1325563"/>
          </a:xfrm>
        </p:spPr>
        <p:txBody>
          <a:bodyPr/>
          <a:lstStyle/>
          <a:p>
            <a:r>
              <a:rPr lang="pt-BR" dirty="0"/>
              <a:t>Lógica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DD720DA-EF63-4F86-BFEB-5672A317A6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5003" y="1489722"/>
            <a:ext cx="9649408" cy="4351338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pt-BR" sz="1700" i="1" dirty="0"/>
              <a:t>Conjunto de elementos </a:t>
            </a:r>
            <a:endParaRPr lang="pt-BR" sz="1700" dirty="0"/>
          </a:p>
          <a:p>
            <a:pPr marL="0" indent="0" algn="just">
              <a:buNone/>
            </a:pPr>
            <a:endParaRPr lang="pt-BR" sz="1700" dirty="0"/>
          </a:p>
          <a:p>
            <a:pPr marL="0" indent="0" algn="just">
              <a:buNone/>
            </a:pPr>
            <a:r>
              <a:rPr lang="pt-BR" sz="1700" dirty="0"/>
              <a:t>Um conjunto pode ser vazio, possuir apenas um, dois, três e até mesmo infinitos elementos.</a:t>
            </a:r>
          </a:p>
          <a:p>
            <a:pPr marL="0" indent="0" algn="just">
              <a:buNone/>
            </a:pPr>
            <a:r>
              <a:rPr lang="pt-BR" sz="1700" dirty="0"/>
              <a:t>Conjuntos  e elementos são munidos de operações que podem ser realizadas </a:t>
            </a:r>
            <a:r>
              <a:rPr lang="pt-BR" sz="1700" b="1" dirty="0"/>
              <a:t>entre conjuntos</a:t>
            </a:r>
            <a:r>
              <a:rPr lang="pt-BR" sz="1700" dirty="0"/>
              <a:t> e entre </a:t>
            </a:r>
            <a:r>
              <a:rPr lang="pt-BR" sz="1700" b="1" dirty="0"/>
              <a:t>elemento</a:t>
            </a:r>
            <a:r>
              <a:rPr lang="pt-BR" sz="1700" dirty="0"/>
              <a:t> e </a:t>
            </a:r>
            <a:r>
              <a:rPr lang="pt-BR" sz="1700" b="1" dirty="0"/>
              <a:t>conjunto</a:t>
            </a:r>
          </a:p>
          <a:p>
            <a:pPr marL="0" indent="0" algn="just">
              <a:buNone/>
            </a:pPr>
            <a:endParaRPr lang="pt-BR" sz="1700" i="1" dirty="0"/>
          </a:p>
          <a:p>
            <a:pPr marL="0" indent="0" algn="just">
              <a:buNone/>
            </a:pPr>
            <a:endParaRPr lang="pt-BR" sz="1700" dirty="0"/>
          </a:p>
          <a:p>
            <a:pPr marL="0" indent="0" algn="just">
              <a:buNone/>
            </a:pPr>
            <a:r>
              <a:rPr lang="pt-BR" sz="1700" i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9075534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6CA8878C-81AF-4D6A-95F9-CD02158CE2ED}"/>
              </a:ext>
            </a:extLst>
          </p:cNvPr>
          <p:cNvSpPr/>
          <p:nvPr/>
        </p:nvSpPr>
        <p:spPr>
          <a:xfrm>
            <a:off x="10591921" y="0"/>
            <a:ext cx="982852" cy="6858000"/>
          </a:xfrm>
          <a:prstGeom prst="rect">
            <a:avLst/>
          </a:prstGeom>
          <a:solidFill>
            <a:srgbClr val="83C7E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pic>
        <p:nvPicPr>
          <p:cNvPr id="8" name="Picture 1" descr="LOGO_SENAI_BRANCO.png">
            <a:extLst>
              <a:ext uri="{FF2B5EF4-FFF2-40B4-BE49-F238E27FC236}">
                <a16:creationId xmlns:a16="http://schemas.microsoft.com/office/drawing/2014/main" id="{802D6EAB-F700-4DF9-860C-F38C4A2835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4735" y="6090867"/>
            <a:ext cx="857224" cy="593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DF2B37B-FDBF-4924-B7C5-517E15AF06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649408" cy="1325563"/>
          </a:xfrm>
        </p:spPr>
        <p:txBody>
          <a:bodyPr/>
          <a:lstStyle/>
          <a:p>
            <a:r>
              <a:rPr lang="pt-BR" dirty="0"/>
              <a:t>Lógica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DD720DA-EF63-4F86-BFEB-5672A317A6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5003" y="1489722"/>
            <a:ext cx="9649408" cy="4351338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pt-BR" sz="1700" i="1" dirty="0"/>
              <a:t>Conjunto de elementos </a:t>
            </a:r>
            <a:endParaRPr lang="pt-BR" sz="1700" dirty="0"/>
          </a:p>
          <a:p>
            <a:pPr marL="0" indent="0" algn="just">
              <a:buNone/>
            </a:pPr>
            <a:r>
              <a:rPr lang="pt-BR" sz="1700" i="1" dirty="0"/>
              <a:t>Representação de conjuntos</a:t>
            </a:r>
          </a:p>
          <a:p>
            <a:pPr marL="0" indent="0" algn="just">
              <a:buNone/>
            </a:pPr>
            <a:endParaRPr lang="pt-BR" sz="1700" dirty="0"/>
          </a:p>
          <a:p>
            <a:pPr marL="0" indent="0" algn="just">
              <a:buNone/>
            </a:pPr>
            <a:r>
              <a:rPr lang="pt-BR" sz="1700" dirty="0"/>
              <a:t>Um conjunto pode ser representado de três formas principais:</a:t>
            </a:r>
          </a:p>
          <a:p>
            <a:pPr marL="0" indent="0" algn="just">
              <a:buNone/>
            </a:pPr>
            <a:endParaRPr lang="pt-BR" sz="1700" dirty="0"/>
          </a:p>
          <a:p>
            <a:pPr algn="just"/>
            <a:r>
              <a:rPr lang="pt-BR" sz="1600" i="1" dirty="0"/>
              <a:t>Listagem dos elementos</a:t>
            </a:r>
          </a:p>
          <a:p>
            <a:pPr algn="just"/>
            <a:r>
              <a:rPr lang="pt-BR" sz="1600" i="1" dirty="0"/>
              <a:t>Compreensão ou expressão matemática </a:t>
            </a:r>
          </a:p>
          <a:p>
            <a:pPr algn="just"/>
            <a:r>
              <a:rPr lang="pt-BR" sz="1600" i="1" dirty="0"/>
              <a:t>Representação geométrica </a:t>
            </a:r>
          </a:p>
          <a:p>
            <a:pPr marL="0" indent="0" algn="just">
              <a:buNone/>
            </a:pPr>
            <a:endParaRPr lang="pt-BR" sz="1700" dirty="0"/>
          </a:p>
          <a:p>
            <a:pPr marL="0" indent="0" algn="just">
              <a:buNone/>
            </a:pPr>
            <a:r>
              <a:rPr lang="pt-BR" sz="1700" i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762846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6CA8878C-81AF-4D6A-95F9-CD02158CE2ED}"/>
              </a:ext>
            </a:extLst>
          </p:cNvPr>
          <p:cNvSpPr/>
          <p:nvPr/>
        </p:nvSpPr>
        <p:spPr>
          <a:xfrm>
            <a:off x="10591921" y="0"/>
            <a:ext cx="982852" cy="6858000"/>
          </a:xfrm>
          <a:prstGeom prst="rect">
            <a:avLst/>
          </a:prstGeom>
          <a:solidFill>
            <a:srgbClr val="83C7E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pic>
        <p:nvPicPr>
          <p:cNvPr id="8" name="Picture 1" descr="LOGO_SENAI_BRANCO.png">
            <a:extLst>
              <a:ext uri="{FF2B5EF4-FFF2-40B4-BE49-F238E27FC236}">
                <a16:creationId xmlns:a16="http://schemas.microsoft.com/office/drawing/2014/main" id="{802D6EAB-F700-4DF9-860C-F38C4A2835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4735" y="6090867"/>
            <a:ext cx="857224" cy="593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DF2B37B-FDBF-4924-B7C5-517E15AF06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649408" cy="1325563"/>
          </a:xfrm>
        </p:spPr>
        <p:txBody>
          <a:bodyPr/>
          <a:lstStyle/>
          <a:p>
            <a:r>
              <a:rPr lang="pt-BR" dirty="0"/>
              <a:t>Lógica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DD720DA-EF63-4F86-BFEB-5672A317A6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649408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just">
              <a:buNone/>
            </a:pPr>
            <a:r>
              <a:rPr lang="pt-BR" sz="1800" i="1" dirty="0"/>
              <a:t>Introdução a lógica</a:t>
            </a:r>
          </a:p>
          <a:p>
            <a:pPr marL="0" indent="0" algn="just">
              <a:buNone/>
            </a:pPr>
            <a:endParaRPr lang="pt-BR" sz="1800" i="1" dirty="0"/>
          </a:p>
          <a:p>
            <a:pPr marL="0" indent="0" algn="just">
              <a:buNone/>
            </a:pPr>
            <a:r>
              <a:rPr lang="pt-BR" sz="1800" dirty="0"/>
              <a:t>Os princípios da lógica foram organizados por Aristóteles por volta de 370 a.C. A palavra lógica vem do grego </a:t>
            </a:r>
            <a:r>
              <a:rPr lang="pt-BR" sz="1800" i="1" dirty="0"/>
              <a:t>logos</a:t>
            </a:r>
            <a:r>
              <a:rPr lang="pt-BR" sz="1800" dirty="0"/>
              <a:t> e significa pensamento, razão ou princípio. A lógica sempre foi e sempre será utilizada, querendo ou não, entendendo ou não, ela sempre acontecerá  </a:t>
            </a:r>
          </a:p>
        </p:txBody>
      </p:sp>
    </p:spTree>
    <p:extLst>
      <p:ext uri="{BB962C8B-B14F-4D97-AF65-F5344CB8AC3E}">
        <p14:creationId xmlns:p14="http://schemas.microsoft.com/office/powerpoint/2010/main" val="293844984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6CA8878C-81AF-4D6A-95F9-CD02158CE2ED}"/>
              </a:ext>
            </a:extLst>
          </p:cNvPr>
          <p:cNvSpPr/>
          <p:nvPr/>
        </p:nvSpPr>
        <p:spPr>
          <a:xfrm>
            <a:off x="10591921" y="0"/>
            <a:ext cx="982852" cy="6858000"/>
          </a:xfrm>
          <a:prstGeom prst="rect">
            <a:avLst/>
          </a:prstGeom>
          <a:solidFill>
            <a:srgbClr val="83C7E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pic>
        <p:nvPicPr>
          <p:cNvPr id="8" name="Picture 1" descr="LOGO_SENAI_BRANCO.png">
            <a:extLst>
              <a:ext uri="{FF2B5EF4-FFF2-40B4-BE49-F238E27FC236}">
                <a16:creationId xmlns:a16="http://schemas.microsoft.com/office/drawing/2014/main" id="{802D6EAB-F700-4DF9-860C-F38C4A2835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4735" y="6090867"/>
            <a:ext cx="857224" cy="593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DF2B37B-FDBF-4924-B7C5-517E15AF06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649408" cy="1325563"/>
          </a:xfrm>
        </p:spPr>
        <p:txBody>
          <a:bodyPr/>
          <a:lstStyle/>
          <a:p>
            <a:r>
              <a:rPr lang="pt-BR" dirty="0"/>
              <a:t>Lógica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DD720DA-EF63-4F86-BFEB-5672A317A6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5003" y="1489722"/>
            <a:ext cx="9649408" cy="4351338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pt-BR" sz="1700" i="1" dirty="0"/>
              <a:t>Conjunto de elementos </a:t>
            </a:r>
            <a:endParaRPr lang="pt-BR" sz="1700" dirty="0"/>
          </a:p>
          <a:p>
            <a:pPr marL="0" indent="0" algn="just">
              <a:buNone/>
            </a:pPr>
            <a:r>
              <a:rPr lang="pt-BR" sz="1700" i="1" dirty="0"/>
              <a:t>Representação de conjuntos - </a:t>
            </a:r>
            <a:r>
              <a:rPr lang="pt-BR" sz="1800" i="1" dirty="0"/>
              <a:t>Listagem dos elementos</a:t>
            </a:r>
          </a:p>
          <a:p>
            <a:pPr marL="0" indent="0" algn="just">
              <a:buNone/>
            </a:pPr>
            <a:endParaRPr lang="pt-BR" sz="1700" dirty="0"/>
          </a:p>
          <a:p>
            <a:pPr marL="0" indent="0" algn="just">
              <a:buNone/>
            </a:pPr>
            <a:r>
              <a:rPr lang="pt-BR" sz="1700" dirty="0"/>
              <a:t>Os elementos de um conjunto podem ser representados realizando a listagem dos componentes. Esses elementos podem ser listados se estes forem finitos e/ou enumerados, sendo escritos entre chaves “{}” e separados por vírgula “,”. Um conjunto é dito enumerado se seus elementos respeitarem uma ordem lógica de posicionamento e sequência. Você sempre saberá qual será o próximo elemento. </a:t>
            </a:r>
          </a:p>
          <a:p>
            <a:pPr marL="0" indent="0" algn="just">
              <a:buNone/>
            </a:pPr>
            <a:endParaRPr lang="pt-BR" sz="1700" b="1" dirty="0">
              <a:solidFill>
                <a:srgbClr val="FF0000"/>
              </a:solidFill>
            </a:endParaRPr>
          </a:p>
          <a:p>
            <a:pPr marL="0" indent="0" algn="just">
              <a:buNone/>
            </a:pPr>
            <a:r>
              <a:rPr lang="pt-BR" sz="1700" b="1" dirty="0">
                <a:solidFill>
                  <a:srgbClr val="FF0000"/>
                </a:solidFill>
              </a:rPr>
              <a:t>Enumerar: relacionar metodicamente </a:t>
            </a:r>
            <a:r>
              <a:rPr lang="pt-BR" sz="1700" dirty="0"/>
              <a:t> </a:t>
            </a:r>
          </a:p>
          <a:p>
            <a:pPr marL="0" indent="0" algn="just">
              <a:buNone/>
            </a:pPr>
            <a:r>
              <a:rPr lang="pt-BR" sz="1700" i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6985851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6CA8878C-81AF-4D6A-95F9-CD02158CE2ED}"/>
              </a:ext>
            </a:extLst>
          </p:cNvPr>
          <p:cNvSpPr/>
          <p:nvPr/>
        </p:nvSpPr>
        <p:spPr>
          <a:xfrm>
            <a:off x="10591921" y="0"/>
            <a:ext cx="982852" cy="6858000"/>
          </a:xfrm>
          <a:prstGeom prst="rect">
            <a:avLst/>
          </a:prstGeom>
          <a:solidFill>
            <a:srgbClr val="83C7E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pic>
        <p:nvPicPr>
          <p:cNvPr id="8" name="Picture 1" descr="LOGO_SENAI_BRANCO.png">
            <a:extLst>
              <a:ext uri="{FF2B5EF4-FFF2-40B4-BE49-F238E27FC236}">
                <a16:creationId xmlns:a16="http://schemas.microsoft.com/office/drawing/2014/main" id="{802D6EAB-F700-4DF9-860C-F38C4A2835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4735" y="6090867"/>
            <a:ext cx="857224" cy="593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DF2B37B-FDBF-4924-B7C5-517E15AF06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649408" cy="1325563"/>
          </a:xfrm>
        </p:spPr>
        <p:txBody>
          <a:bodyPr/>
          <a:lstStyle/>
          <a:p>
            <a:r>
              <a:rPr lang="pt-BR" dirty="0"/>
              <a:t>Lógica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DD720DA-EF63-4F86-BFEB-5672A317A6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5003" y="1489722"/>
            <a:ext cx="9649408" cy="4351338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pt-BR" sz="1700" i="1" dirty="0"/>
              <a:t>Conjunto de elementos </a:t>
            </a:r>
            <a:endParaRPr lang="pt-BR" sz="1700" dirty="0"/>
          </a:p>
          <a:p>
            <a:pPr marL="0" indent="0" algn="just">
              <a:buNone/>
            </a:pPr>
            <a:r>
              <a:rPr lang="pt-BR" sz="1700" i="1" dirty="0"/>
              <a:t>Representação de conjuntos - </a:t>
            </a:r>
            <a:r>
              <a:rPr lang="pt-BR" sz="1800" i="1" dirty="0"/>
              <a:t>Listagem dos elementos</a:t>
            </a:r>
          </a:p>
          <a:p>
            <a:pPr marL="0" indent="0" algn="just">
              <a:buNone/>
            </a:pPr>
            <a:r>
              <a:rPr lang="pt-BR" sz="1700" dirty="0"/>
              <a:t>Exemplo. </a:t>
            </a:r>
          </a:p>
          <a:p>
            <a:pPr marL="0" indent="0" algn="just">
              <a:buNone/>
            </a:pPr>
            <a:r>
              <a:rPr lang="pt-BR" sz="1700" i="1" dirty="0"/>
              <a:t>Temos as seguintes anotações para a preparação de algumas tintas:</a:t>
            </a:r>
          </a:p>
          <a:p>
            <a:pPr marL="0" indent="0" algn="just">
              <a:buNone/>
            </a:pPr>
            <a:endParaRPr lang="pt-BR" sz="1700" i="1" dirty="0"/>
          </a:p>
          <a:p>
            <a:pPr marL="0" indent="0" algn="just">
              <a:buNone/>
            </a:pPr>
            <a:endParaRPr lang="pt-BR" sz="1700" i="1" dirty="0"/>
          </a:p>
          <a:p>
            <a:pPr marL="0" indent="0" algn="just">
              <a:buNone/>
            </a:pPr>
            <a:endParaRPr lang="pt-BR" sz="1700" i="1" dirty="0"/>
          </a:p>
          <a:p>
            <a:pPr marL="0" indent="0" algn="just">
              <a:buNone/>
            </a:pPr>
            <a:endParaRPr lang="pt-BR" sz="1700" i="1" dirty="0"/>
          </a:p>
          <a:p>
            <a:pPr marL="0" indent="0" algn="just">
              <a:buNone/>
            </a:pPr>
            <a:endParaRPr lang="pt-BR" sz="1700" i="1" dirty="0"/>
          </a:p>
          <a:p>
            <a:pPr marL="0" indent="0" algn="just">
              <a:buNone/>
            </a:pPr>
            <a:r>
              <a:rPr lang="pt-BR" sz="1700" dirty="0"/>
              <a:t>Agora serão criados três conjuntos para o agrupamento dos ingredientes de cada cor. Serão feitas as representações de cada conjunto pelo método da </a:t>
            </a:r>
            <a:r>
              <a:rPr lang="pt-BR" sz="1700" b="1" dirty="0"/>
              <a:t>listagem dos elementos</a:t>
            </a:r>
            <a:r>
              <a:rPr lang="pt-BR" sz="1700" dirty="0"/>
              <a:t>.</a:t>
            </a:r>
          </a:p>
          <a:p>
            <a:pPr marL="0" indent="0" algn="just">
              <a:buNone/>
            </a:pPr>
            <a:r>
              <a:rPr lang="pt-BR" sz="1700" dirty="0"/>
              <a:t>AM = { A, D, E, pigmento amarelo}</a:t>
            </a:r>
          </a:p>
          <a:p>
            <a:pPr marL="0" indent="0" algn="just">
              <a:buNone/>
            </a:pPr>
            <a:r>
              <a:rPr lang="pt-BR" sz="1700" dirty="0"/>
              <a:t>AZ = {A, B, E, pigmento azul}</a:t>
            </a:r>
          </a:p>
          <a:p>
            <a:pPr marL="0" indent="0" algn="just">
              <a:buNone/>
            </a:pPr>
            <a:r>
              <a:rPr lang="pt-BR" sz="1700" dirty="0"/>
              <a:t>VM = {B, C, D, pigmento vermelho} </a:t>
            </a:r>
          </a:p>
          <a:p>
            <a:pPr marL="0" indent="0" algn="just">
              <a:buNone/>
            </a:pPr>
            <a:endParaRPr lang="pt-BR" sz="1700" i="1" dirty="0"/>
          </a:p>
          <a:p>
            <a:pPr marL="0" indent="0" algn="just">
              <a:buNone/>
            </a:pPr>
            <a:endParaRPr lang="pt-BR" sz="1700" i="1" dirty="0"/>
          </a:p>
          <a:p>
            <a:pPr marL="0" indent="0" algn="just">
              <a:buNone/>
            </a:pPr>
            <a:endParaRPr lang="pt-BR" sz="1700" i="1" dirty="0"/>
          </a:p>
          <a:p>
            <a:pPr marL="0" indent="0" algn="just">
              <a:buNone/>
            </a:pPr>
            <a:endParaRPr lang="pt-BR" sz="1700" i="1" dirty="0"/>
          </a:p>
          <a:p>
            <a:pPr marL="0" indent="0" algn="just">
              <a:buNone/>
            </a:pPr>
            <a:endParaRPr lang="pt-BR" sz="1700" i="1" dirty="0"/>
          </a:p>
          <a:p>
            <a:pPr marL="0" indent="0" algn="just">
              <a:buNone/>
            </a:pPr>
            <a:r>
              <a:rPr lang="pt-BR" sz="1700" i="1" dirty="0"/>
              <a:t> </a:t>
            </a:r>
          </a:p>
        </p:txBody>
      </p:sp>
      <p:graphicFrame>
        <p:nvGraphicFramePr>
          <p:cNvPr id="4" name="Tabela 4">
            <a:extLst>
              <a:ext uri="{FF2B5EF4-FFF2-40B4-BE49-F238E27FC236}">
                <a16:creationId xmlns:a16="http://schemas.microsoft.com/office/drawing/2014/main" id="{8DB90AB9-21A2-40B3-97EC-C759FEBE58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3482791"/>
              </p:ext>
            </p:extLst>
          </p:nvPr>
        </p:nvGraphicFramePr>
        <p:xfrm>
          <a:off x="1017037" y="3103092"/>
          <a:ext cx="2136710" cy="13255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9056">
                  <a:extLst>
                    <a:ext uri="{9D8B030D-6E8A-4147-A177-3AD203B41FA5}">
                      <a16:colId xmlns:a16="http://schemas.microsoft.com/office/drawing/2014/main" val="2829175237"/>
                    </a:ext>
                  </a:extLst>
                </a:gridCol>
                <a:gridCol w="1197654">
                  <a:extLst>
                    <a:ext uri="{9D8B030D-6E8A-4147-A177-3AD203B41FA5}">
                      <a16:colId xmlns:a16="http://schemas.microsoft.com/office/drawing/2014/main" val="865439203"/>
                    </a:ext>
                  </a:extLst>
                </a:gridCol>
              </a:tblGrid>
              <a:tr h="331391"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ysClr val="windowText" lastClr="000000"/>
                          </a:solidFill>
                        </a:rPr>
                        <a:t>Cores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ysClr val="windowText" lastClr="000000"/>
                          </a:solidFill>
                        </a:rPr>
                        <a:t>Ingredientes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2049447"/>
                  </a:ext>
                </a:extLst>
              </a:tr>
              <a:tr h="331391"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ysClr val="windowText" lastClr="000000"/>
                          </a:solidFill>
                          <a:highlight>
                            <a:srgbClr val="FFFF00"/>
                          </a:highlight>
                        </a:rPr>
                        <a:t>Amarelo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ysClr val="windowText" lastClr="000000"/>
                          </a:solidFill>
                          <a:highlight>
                            <a:srgbClr val="FFFF00"/>
                          </a:highlight>
                        </a:rPr>
                        <a:t>A, D, 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045847"/>
                  </a:ext>
                </a:extLst>
              </a:tr>
              <a:tr h="331391"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ysClr val="windowText" lastClr="000000"/>
                          </a:solidFill>
                        </a:rPr>
                        <a:t>Azul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ysClr val="windowText" lastClr="000000"/>
                          </a:solidFill>
                        </a:rPr>
                        <a:t>A, B, 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5140086"/>
                  </a:ext>
                </a:extLst>
              </a:tr>
              <a:tr h="331391"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ysClr val="windowText" lastClr="000000"/>
                          </a:solidFill>
                        </a:rPr>
                        <a:t>vermelho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ysClr val="windowText" lastClr="000000"/>
                          </a:solidFill>
                        </a:rPr>
                        <a:t>B, C, 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0929128"/>
                  </a:ext>
                </a:extLst>
              </a:tr>
            </a:tbl>
          </a:graphicData>
        </a:graphic>
      </p:graphicFrame>
      <p:sp>
        <p:nvSpPr>
          <p:cNvPr id="9" name="Retângulo 8">
            <a:extLst>
              <a:ext uri="{FF2B5EF4-FFF2-40B4-BE49-F238E27FC236}">
                <a16:creationId xmlns:a16="http://schemas.microsoft.com/office/drawing/2014/main" id="{BC4D62D8-4907-4D80-8C6E-2C3CBE29CA8E}"/>
              </a:ext>
            </a:extLst>
          </p:cNvPr>
          <p:cNvSpPr/>
          <p:nvPr/>
        </p:nvSpPr>
        <p:spPr>
          <a:xfrm>
            <a:off x="3471257" y="3181739"/>
            <a:ext cx="5868686" cy="115022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500" dirty="0"/>
              <a:t>Para cada cor existe um pigmento próprio mais os ingredientes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500" dirty="0"/>
              <a:t>Não pode haver repetição de ingredientes para a mesma tinta </a:t>
            </a:r>
          </a:p>
        </p:txBody>
      </p:sp>
    </p:spTree>
    <p:extLst>
      <p:ext uri="{BB962C8B-B14F-4D97-AF65-F5344CB8AC3E}">
        <p14:creationId xmlns:p14="http://schemas.microsoft.com/office/powerpoint/2010/main" val="349872291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6CA8878C-81AF-4D6A-95F9-CD02158CE2ED}"/>
              </a:ext>
            </a:extLst>
          </p:cNvPr>
          <p:cNvSpPr/>
          <p:nvPr/>
        </p:nvSpPr>
        <p:spPr>
          <a:xfrm>
            <a:off x="10591921" y="0"/>
            <a:ext cx="982852" cy="6858000"/>
          </a:xfrm>
          <a:prstGeom prst="rect">
            <a:avLst/>
          </a:prstGeom>
          <a:solidFill>
            <a:srgbClr val="83C7E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pic>
        <p:nvPicPr>
          <p:cNvPr id="8" name="Picture 1" descr="LOGO_SENAI_BRANCO.png">
            <a:extLst>
              <a:ext uri="{FF2B5EF4-FFF2-40B4-BE49-F238E27FC236}">
                <a16:creationId xmlns:a16="http://schemas.microsoft.com/office/drawing/2014/main" id="{802D6EAB-F700-4DF9-860C-F38C4A2835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4735" y="6090867"/>
            <a:ext cx="857224" cy="593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DF2B37B-FDBF-4924-B7C5-517E15AF06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649408" cy="1325563"/>
          </a:xfrm>
        </p:spPr>
        <p:txBody>
          <a:bodyPr/>
          <a:lstStyle/>
          <a:p>
            <a:r>
              <a:rPr lang="pt-BR" dirty="0"/>
              <a:t>Lógica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DD720DA-EF63-4F86-BFEB-5672A317A6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5003" y="1489722"/>
            <a:ext cx="9649408" cy="4351338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pt-BR" sz="1700" i="1" dirty="0"/>
              <a:t>Conjunto de elementos </a:t>
            </a:r>
            <a:endParaRPr lang="pt-BR" sz="1700" dirty="0"/>
          </a:p>
          <a:p>
            <a:pPr marL="0" indent="0" algn="just">
              <a:buNone/>
            </a:pPr>
            <a:r>
              <a:rPr lang="pt-BR" sz="1700" i="1" dirty="0"/>
              <a:t>Representa</a:t>
            </a:r>
            <a:r>
              <a:rPr lang="pt-BR" sz="1700" dirty="0"/>
              <a:t>ção de </a:t>
            </a:r>
            <a:r>
              <a:rPr lang="pt-BR" sz="1700" i="1" dirty="0"/>
              <a:t>conjuntos - Listagem dos elementos</a:t>
            </a:r>
          </a:p>
          <a:p>
            <a:pPr marL="0" indent="0" algn="just">
              <a:buNone/>
            </a:pPr>
            <a:endParaRPr lang="pt-BR" sz="1700" dirty="0"/>
          </a:p>
          <a:p>
            <a:pPr marL="0" indent="0" algn="just">
              <a:buNone/>
            </a:pPr>
            <a:r>
              <a:rPr lang="pt-BR" sz="1700" dirty="0"/>
              <a:t>O método de listagem pode ser contextualizado de outras formas. </a:t>
            </a:r>
          </a:p>
          <a:p>
            <a:pPr marL="0" indent="0" algn="just">
              <a:buNone/>
            </a:pPr>
            <a:r>
              <a:rPr lang="pt-BR" sz="1700" b="1" dirty="0"/>
              <a:t>Conjunto infinito e enumerável.</a:t>
            </a:r>
          </a:p>
          <a:p>
            <a:pPr marL="0" indent="0" algn="just">
              <a:buNone/>
            </a:pPr>
            <a:r>
              <a:rPr lang="pt-BR" sz="1700" dirty="0"/>
              <a:t>O conjunto </a:t>
            </a:r>
            <a:r>
              <a:rPr lang="pt-BR" sz="1700" b="1" dirty="0"/>
              <a:t>P</a:t>
            </a:r>
            <a:r>
              <a:rPr lang="pt-BR" sz="1700" dirty="0"/>
              <a:t> será representado como sendo o conjunto dos números pares e positivos.</a:t>
            </a:r>
          </a:p>
          <a:p>
            <a:pPr marL="0" indent="0" algn="just">
              <a:buNone/>
            </a:pPr>
            <a:r>
              <a:rPr lang="pt-BR" sz="1700" dirty="0"/>
              <a:t>p = {2, 4, 6 , 8, 10, ...}</a:t>
            </a:r>
          </a:p>
          <a:p>
            <a:pPr marL="0" indent="0" algn="just">
              <a:buNone/>
            </a:pPr>
            <a:r>
              <a:rPr lang="pt-BR" sz="1700" dirty="0"/>
              <a:t>O conjunto P possui infinitos elementos, porém, seus elementos são enumerados de tal forma que sempre se consegue saber qual o próximo elemento.</a:t>
            </a:r>
          </a:p>
          <a:p>
            <a:pPr marL="0" indent="0" algn="just">
              <a:buNone/>
            </a:pPr>
            <a:r>
              <a:rPr lang="pt-BR" sz="1700" b="1" dirty="0"/>
              <a:t>Conjunto finito e enumerável.</a:t>
            </a:r>
          </a:p>
          <a:p>
            <a:pPr marL="0" indent="0" algn="just">
              <a:buNone/>
            </a:pPr>
            <a:r>
              <a:rPr lang="pt-BR" sz="1700" dirty="0"/>
              <a:t>Pode-se representar as letras do nosso alfabeto.</a:t>
            </a:r>
          </a:p>
          <a:p>
            <a:pPr marL="0" indent="0" algn="just">
              <a:buNone/>
            </a:pPr>
            <a:r>
              <a:rPr lang="pt-BR" sz="1700" b="1" dirty="0"/>
              <a:t>A</a:t>
            </a:r>
            <a:r>
              <a:rPr lang="pt-BR" sz="1700" dirty="0"/>
              <a:t> = { a, b, c, ..., z}.</a:t>
            </a:r>
          </a:p>
          <a:p>
            <a:pPr marL="0" indent="0" algn="just">
              <a:buNone/>
            </a:pPr>
            <a:r>
              <a:rPr lang="pt-BR" sz="1700" dirty="0"/>
              <a:t>Neste caso nosso conjunto </a:t>
            </a:r>
            <a:r>
              <a:rPr lang="pt-BR" sz="1700" b="1" dirty="0"/>
              <a:t>A</a:t>
            </a:r>
            <a:r>
              <a:rPr lang="pt-BR" sz="1700" dirty="0"/>
              <a:t> é </a:t>
            </a:r>
            <a:r>
              <a:rPr lang="pt-BR" sz="1700" b="1" dirty="0"/>
              <a:t>enumerável</a:t>
            </a:r>
            <a:r>
              <a:rPr lang="pt-BR" sz="1700" dirty="0"/>
              <a:t> e possui uma quantidade finita de elementos </a:t>
            </a:r>
          </a:p>
          <a:p>
            <a:pPr marL="0" indent="0" algn="just">
              <a:buNone/>
            </a:pPr>
            <a:endParaRPr lang="pt-BR" sz="1700" dirty="0"/>
          </a:p>
          <a:p>
            <a:pPr marL="0" indent="0" algn="just">
              <a:buNone/>
            </a:pPr>
            <a:r>
              <a:rPr lang="pt-BR" sz="1700" dirty="0"/>
              <a:t> </a:t>
            </a:r>
          </a:p>
          <a:p>
            <a:pPr marL="0" indent="0" algn="just">
              <a:buNone/>
            </a:pPr>
            <a:endParaRPr lang="pt-BR" sz="1700" i="1" dirty="0"/>
          </a:p>
          <a:p>
            <a:pPr marL="0" indent="0" algn="just">
              <a:buNone/>
            </a:pPr>
            <a:endParaRPr lang="pt-BR" sz="1700" i="1" dirty="0"/>
          </a:p>
          <a:p>
            <a:pPr marL="0" indent="0" algn="just">
              <a:buNone/>
            </a:pPr>
            <a:endParaRPr lang="pt-BR" sz="1700" i="1" dirty="0"/>
          </a:p>
          <a:p>
            <a:pPr marL="0" indent="0" algn="just">
              <a:buNone/>
            </a:pPr>
            <a:endParaRPr lang="pt-BR" sz="1700" i="1" dirty="0"/>
          </a:p>
          <a:p>
            <a:pPr marL="0" indent="0" algn="just">
              <a:buNone/>
            </a:pPr>
            <a:endParaRPr lang="pt-BR" sz="1700" i="1" dirty="0"/>
          </a:p>
          <a:p>
            <a:pPr marL="0" indent="0" algn="just">
              <a:buNone/>
            </a:pPr>
            <a:r>
              <a:rPr lang="pt-BR" sz="1700" i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7896663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6CA8878C-81AF-4D6A-95F9-CD02158CE2ED}"/>
              </a:ext>
            </a:extLst>
          </p:cNvPr>
          <p:cNvSpPr/>
          <p:nvPr/>
        </p:nvSpPr>
        <p:spPr>
          <a:xfrm>
            <a:off x="10591921" y="0"/>
            <a:ext cx="982852" cy="6858000"/>
          </a:xfrm>
          <a:prstGeom prst="rect">
            <a:avLst/>
          </a:prstGeom>
          <a:solidFill>
            <a:srgbClr val="83C7E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pic>
        <p:nvPicPr>
          <p:cNvPr id="8" name="Picture 1" descr="LOGO_SENAI_BRANCO.png">
            <a:extLst>
              <a:ext uri="{FF2B5EF4-FFF2-40B4-BE49-F238E27FC236}">
                <a16:creationId xmlns:a16="http://schemas.microsoft.com/office/drawing/2014/main" id="{802D6EAB-F700-4DF9-860C-F38C4A2835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4735" y="6090867"/>
            <a:ext cx="857224" cy="593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DF2B37B-FDBF-4924-B7C5-517E15AF06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649408" cy="1325563"/>
          </a:xfrm>
        </p:spPr>
        <p:txBody>
          <a:bodyPr/>
          <a:lstStyle/>
          <a:p>
            <a:r>
              <a:rPr lang="pt-BR" dirty="0"/>
              <a:t>Lógica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DD720DA-EF63-4F86-BFEB-5672A317A6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5003" y="1489722"/>
            <a:ext cx="9649408" cy="4351338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pt-BR" sz="1700" i="1" dirty="0"/>
              <a:t>Conjunto de elementos </a:t>
            </a:r>
            <a:endParaRPr lang="pt-BR" sz="1700" dirty="0"/>
          </a:p>
          <a:p>
            <a:pPr marL="0" indent="0" algn="just">
              <a:buNone/>
            </a:pPr>
            <a:r>
              <a:rPr lang="pt-BR" sz="1700" i="1" dirty="0"/>
              <a:t>Representa</a:t>
            </a:r>
            <a:r>
              <a:rPr lang="pt-BR" sz="1700" dirty="0"/>
              <a:t>ção de </a:t>
            </a:r>
            <a:r>
              <a:rPr lang="pt-BR" sz="1700" i="1" dirty="0"/>
              <a:t>conjuntos - Listagem dos elementos</a:t>
            </a:r>
            <a:endParaRPr lang="pt-BR" sz="1700" dirty="0"/>
          </a:p>
          <a:p>
            <a:pPr marL="0" indent="0" algn="just">
              <a:buNone/>
            </a:pPr>
            <a:r>
              <a:rPr lang="pt-BR" sz="1700" i="1" dirty="0"/>
              <a:t>Praticando</a:t>
            </a:r>
            <a:r>
              <a:rPr lang="pt-BR" sz="1700" dirty="0"/>
              <a:t> </a:t>
            </a:r>
          </a:p>
          <a:p>
            <a:pPr marL="0" indent="0" algn="just">
              <a:buNone/>
            </a:pPr>
            <a:endParaRPr lang="pt-BR" sz="1700" dirty="0"/>
          </a:p>
          <a:p>
            <a:pPr marL="0" indent="0" algn="just">
              <a:buNone/>
            </a:pPr>
            <a:r>
              <a:rPr lang="pt-BR" sz="1700" dirty="0"/>
              <a:t>6. Represente por listagem o conjunto dos números pares e positivos até 1000.</a:t>
            </a:r>
          </a:p>
          <a:p>
            <a:pPr marL="0" indent="0" algn="just">
              <a:buNone/>
            </a:pPr>
            <a:endParaRPr lang="pt-BR" sz="1700" dirty="0"/>
          </a:p>
          <a:p>
            <a:pPr marL="0" indent="0" algn="just">
              <a:buNone/>
            </a:pPr>
            <a:endParaRPr lang="pt-BR" sz="1700" dirty="0"/>
          </a:p>
          <a:p>
            <a:pPr marL="0" indent="0" algn="just">
              <a:buNone/>
            </a:pPr>
            <a:r>
              <a:rPr lang="pt-BR" sz="1700" dirty="0"/>
              <a:t> </a:t>
            </a:r>
          </a:p>
          <a:p>
            <a:pPr marL="0" indent="0" algn="just">
              <a:buNone/>
            </a:pPr>
            <a:endParaRPr lang="pt-BR" sz="1700" i="1" dirty="0"/>
          </a:p>
          <a:p>
            <a:pPr marL="0" indent="0" algn="just">
              <a:buNone/>
            </a:pPr>
            <a:endParaRPr lang="pt-BR" sz="1700" i="1" dirty="0"/>
          </a:p>
          <a:p>
            <a:pPr marL="0" indent="0" algn="just">
              <a:buNone/>
            </a:pPr>
            <a:endParaRPr lang="pt-BR" sz="1700" i="1" dirty="0"/>
          </a:p>
          <a:p>
            <a:pPr marL="0" indent="0" algn="just">
              <a:buNone/>
            </a:pPr>
            <a:endParaRPr lang="pt-BR" sz="1700" i="1" dirty="0"/>
          </a:p>
          <a:p>
            <a:pPr marL="0" indent="0" algn="just">
              <a:buNone/>
            </a:pPr>
            <a:endParaRPr lang="pt-BR" sz="1700" i="1" dirty="0"/>
          </a:p>
          <a:p>
            <a:pPr marL="0" indent="0" algn="just">
              <a:buNone/>
            </a:pPr>
            <a:r>
              <a:rPr lang="pt-BR" sz="1700" i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3889291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6CA8878C-81AF-4D6A-95F9-CD02158CE2ED}"/>
              </a:ext>
            </a:extLst>
          </p:cNvPr>
          <p:cNvSpPr/>
          <p:nvPr/>
        </p:nvSpPr>
        <p:spPr>
          <a:xfrm>
            <a:off x="10591921" y="0"/>
            <a:ext cx="982852" cy="6858000"/>
          </a:xfrm>
          <a:prstGeom prst="rect">
            <a:avLst/>
          </a:prstGeom>
          <a:solidFill>
            <a:srgbClr val="83C7E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pic>
        <p:nvPicPr>
          <p:cNvPr id="8" name="Picture 1" descr="LOGO_SENAI_BRANCO.png">
            <a:extLst>
              <a:ext uri="{FF2B5EF4-FFF2-40B4-BE49-F238E27FC236}">
                <a16:creationId xmlns:a16="http://schemas.microsoft.com/office/drawing/2014/main" id="{802D6EAB-F700-4DF9-860C-F38C4A2835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4735" y="6090867"/>
            <a:ext cx="857224" cy="593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DF2B37B-FDBF-4924-B7C5-517E15AF06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649408" cy="1325563"/>
          </a:xfrm>
        </p:spPr>
        <p:txBody>
          <a:bodyPr/>
          <a:lstStyle/>
          <a:p>
            <a:r>
              <a:rPr lang="pt-BR" dirty="0"/>
              <a:t>Lógica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DD720DA-EF63-4F86-BFEB-5672A317A6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5003" y="1489722"/>
            <a:ext cx="9649408" cy="4351338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pt-BR" sz="1700" i="1" dirty="0"/>
              <a:t>Conjunto de elementos </a:t>
            </a:r>
            <a:endParaRPr lang="pt-BR" sz="1700" dirty="0"/>
          </a:p>
          <a:p>
            <a:pPr marL="0" indent="0" algn="just">
              <a:buNone/>
            </a:pPr>
            <a:r>
              <a:rPr lang="pt-BR" sz="1700" i="1" dirty="0"/>
              <a:t>Representa</a:t>
            </a:r>
            <a:r>
              <a:rPr lang="pt-BR" sz="1700" dirty="0"/>
              <a:t>ção de </a:t>
            </a:r>
            <a:r>
              <a:rPr lang="pt-BR" sz="1700" i="1" dirty="0"/>
              <a:t>conjuntos - Listagem dos elementos</a:t>
            </a:r>
            <a:endParaRPr lang="pt-BR" sz="1700" dirty="0"/>
          </a:p>
          <a:p>
            <a:pPr marL="0" indent="0" algn="just">
              <a:buNone/>
            </a:pPr>
            <a:r>
              <a:rPr lang="pt-BR" sz="1700" i="1" dirty="0"/>
              <a:t>Praticando</a:t>
            </a:r>
            <a:r>
              <a:rPr lang="pt-BR" sz="1700" dirty="0"/>
              <a:t> </a:t>
            </a:r>
          </a:p>
          <a:p>
            <a:pPr marL="0" indent="0" algn="just">
              <a:buNone/>
            </a:pPr>
            <a:endParaRPr lang="pt-BR" sz="1700" dirty="0"/>
          </a:p>
          <a:p>
            <a:pPr marL="0" indent="0" algn="just">
              <a:buNone/>
            </a:pPr>
            <a:r>
              <a:rPr lang="pt-BR" sz="1700" dirty="0"/>
              <a:t>6. Represente por listagem o conjunto dos números pares e positivos até 1000.</a:t>
            </a:r>
          </a:p>
          <a:p>
            <a:pPr marL="0" indent="0" algn="just">
              <a:buNone/>
            </a:pPr>
            <a:endParaRPr lang="pt-BR" sz="1700" dirty="0"/>
          </a:p>
          <a:p>
            <a:pPr marL="0" indent="0" algn="just">
              <a:buNone/>
            </a:pPr>
            <a:r>
              <a:rPr lang="pt-BR" sz="1700" dirty="0"/>
              <a:t>Respostas: </a:t>
            </a:r>
          </a:p>
          <a:p>
            <a:pPr marL="0" indent="0" algn="just">
              <a:buNone/>
            </a:pPr>
            <a:r>
              <a:rPr lang="pt-BR" sz="1700" dirty="0"/>
              <a:t>P = {2, 4, 6, 8, ..., 1000}</a:t>
            </a:r>
          </a:p>
          <a:p>
            <a:pPr marL="0" indent="0" algn="just">
              <a:buNone/>
            </a:pPr>
            <a:r>
              <a:rPr lang="pt-BR" sz="1700" dirty="0"/>
              <a:t>P = {2, 4, ..., 100, 500, ..., 1000} </a:t>
            </a:r>
          </a:p>
          <a:p>
            <a:pPr marL="0" indent="0" algn="just">
              <a:buNone/>
            </a:pPr>
            <a:endParaRPr lang="pt-BR" sz="1700" dirty="0"/>
          </a:p>
          <a:p>
            <a:pPr marL="0" indent="0" algn="just">
              <a:buNone/>
            </a:pPr>
            <a:r>
              <a:rPr lang="pt-BR" sz="1700" dirty="0"/>
              <a:t> </a:t>
            </a:r>
          </a:p>
          <a:p>
            <a:pPr marL="0" indent="0" algn="just">
              <a:buNone/>
            </a:pPr>
            <a:endParaRPr lang="pt-BR" sz="1700" i="1" dirty="0"/>
          </a:p>
          <a:p>
            <a:pPr marL="0" indent="0" algn="just">
              <a:buNone/>
            </a:pPr>
            <a:endParaRPr lang="pt-BR" sz="1700" i="1" dirty="0"/>
          </a:p>
          <a:p>
            <a:pPr marL="0" indent="0" algn="just">
              <a:buNone/>
            </a:pPr>
            <a:endParaRPr lang="pt-BR" sz="1700" i="1" dirty="0"/>
          </a:p>
          <a:p>
            <a:pPr marL="0" indent="0" algn="just">
              <a:buNone/>
            </a:pPr>
            <a:endParaRPr lang="pt-BR" sz="1700" i="1" dirty="0"/>
          </a:p>
          <a:p>
            <a:pPr marL="0" indent="0" algn="just">
              <a:buNone/>
            </a:pPr>
            <a:endParaRPr lang="pt-BR" sz="1700" i="1" dirty="0"/>
          </a:p>
          <a:p>
            <a:pPr marL="0" indent="0" algn="just">
              <a:buNone/>
            </a:pPr>
            <a:r>
              <a:rPr lang="pt-BR" sz="1700" i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7786351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6CA8878C-81AF-4D6A-95F9-CD02158CE2ED}"/>
              </a:ext>
            </a:extLst>
          </p:cNvPr>
          <p:cNvSpPr/>
          <p:nvPr/>
        </p:nvSpPr>
        <p:spPr>
          <a:xfrm>
            <a:off x="10591921" y="0"/>
            <a:ext cx="982852" cy="6858000"/>
          </a:xfrm>
          <a:prstGeom prst="rect">
            <a:avLst/>
          </a:prstGeom>
          <a:solidFill>
            <a:srgbClr val="83C7E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pic>
        <p:nvPicPr>
          <p:cNvPr id="8" name="Picture 1" descr="LOGO_SENAI_BRANCO.png">
            <a:extLst>
              <a:ext uri="{FF2B5EF4-FFF2-40B4-BE49-F238E27FC236}">
                <a16:creationId xmlns:a16="http://schemas.microsoft.com/office/drawing/2014/main" id="{802D6EAB-F700-4DF9-860C-F38C4A2835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4735" y="6090867"/>
            <a:ext cx="857224" cy="593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DF2B37B-FDBF-4924-B7C5-517E15AF06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649408" cy="1325563"/>
          </a:xfrm>
        </p:spPr>
        <p:txBody>
          <a:bodyPr/>
          <a:lstStyle/>
          <a:p>
            <a:r>
              <a:rPr lang="pt-BR" dirty="0"/>
              <a:t>Lógica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DD720DA-EF63-4F86-BFEB-5672A317A6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5003" y="1489722"/>
            <a:ext cx="9649408" cy="4351338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pt-BR" sz="1700" i="1" dirty="0"/>
              <a:t>Conjunto de elementos </a:t>
            </a:r>
            <a:endParaRPr lang="pt-BR" sz="1700" dirty="0"/>
          </a:p>
          <a:p>
            <a:pPr marL="0" indent="0" algn="just">
              <a:buNone/>
            </a:pPr>
            <a:r>
              <a:rPr lang="pt-BR" sz="1700" i="1" dirty="0"/>
              <a:t>Representa</a:t>
            </a:r>
            <a:r>
              <a:rPr lang="pt-BR" sz="1700" dirty="0"/>
              <a:t>ção de </a:t>
            </a:r>
            <a:r>
              <a:rPr lang="pt-BR" sz="1700" i="1" dirty="0"/>
              <a:t>conjuntos – Representação por compreensão ou expressão matemática </a:t>
            </a:r>
            <a:endParaRPr lang="pt-BR" sz="1700" dirty="0"/>
          </a:p>
          <a:p>
            <a:pPr marL="0" indent="0" algn="just">
              <a:buNone/>
            </a:pPr>
            <a:endParaRPr lang="pt-BR" sz="1700" dirty="0"/>
          </a:p>
          <a:p>
            <a:pPr marL="0" indent="0" algn="just">
              <a:buNone/>
            </a:pPr>
            <a:r>
              <a:rPr lang="pt-BR" sz="1700" dirty="0"/>
              <a:t>Os elementos de um conjunto podem ser representados de acordo com uma afirmação clara e objetiva de seus elementos ou por uma expressão matemática </a:t>
            </a:r>
            <a:endParaRPr lang="pt-BR" sz="1700" b="1" dirty="0"/>
          </a:p>
          <a:p>
            <a:pPr marL="0" indent="0" algn="just">
              <a:buNone/>
            </a:pPr>
            <a:r>
              <a:rPr lang="pt-BR" sz="1700" b="1" dirty="0"/>
              <a:t>Representação por compreensão</a:t>
            </a:r>
            <a:r>
              <a:rPr lang="pt-BR" sz="1700" dirty="0"/>
              <a:t> </a:t>
            </a:r>
          </a:p>
          <a:p>
            <a:pPr marL="0" indent="0" algn="just">
              <a:buNone/>
            </a:pPr>
            <a:r>
              <a:rPr lang="pt-BR" sz="1700" dirty="0"/>
              <a:t>A = {dias da semana}</a:t>
            </a:r>
          </a:p>
          <a:p>
            <a:pPr marL="0" indent="0" algn="just">
              <a:buNone/>
            </a:pPr>
            <a:r>
              <a:rPr lang="pt-BR" sz="1700" dirty="0"/>
              <a:t>B = {funcionários da empresa Lata de Tinta}</a:t>
            </a:r>
          </a:p>
          <a:p>
            <a:pPr marL="0" indent="0" algn="just">
              <a:buNone/>
            </a:pPr>
            <a:r>
              <a:rPr lang="pt-BR" sz="1700" dirty="0"/>
              <a:t>É fácil imaginar os elementos dos conjuntos A e B, pois as afirmações não oferecem margem para duplo sentido. Todo e qualquer elemento que fuja da proposição não pertencerá a este conjunto. </a:t>
            </a:r>
          </a:p>
          <a:p>
            <a:pPr marL="0" indent="0" algn="just">
              <a:buNone/>
            </a:pPr>
            <a:r>
              <a:rPr lang="pt-BR" sz="1700" dirty="0"/>
              <a:t> </a:t>
            </a:r>
          </a:p>
          <a:p>
            <a:pPr marL="0" indent="0" algn="just">
              <a:buNone/>
            </a:pPr>
            <a:endParaRPr lang="pt-BR" sz="1700" i="1" dirty="0"/>
          </a:p>
          <a:p>
            <a:pPr marL="0" indent="0" algn="just">
              <a:buNone/>
            </a:pPr>
            <a:endParaRPr lang="pt-BR" sz="1700" i="1" dirty="0"/>
          </a:p>
          <a:p>
            <a:pPr marL="0" indent="0" algn="just">
              <a:buNone/>
            </a:pPr>
            <a:endParaRPr lang="pt-BR" sz="1700" i="1" dirty="0"/>
          </a:p>
          <a:p>
            <a:pPr marL="0" indent="0" algn="just">
              <a:buNone/>
            </a:pPr>
            <a:endParaRPr lang="pt-BR" sz="1700" i="1" dirty="0"/>
          </a:p>
          <a:p>
            <a:pPr marL="0" indent="0" algn="just">
              <a:buNone/>
            </a:pPr>
            <a:endParaRPr lang="pt-BR" sz="1700" i="1" dirty="0"/>
          </a:p>
          <a:p>
            <a:pPr marL="0" indent="0" algn="just">
              <a:buNone/>
            </a:pPr>
            <a:r>
              <a:rPr lang="pt-BR" sz="1700" i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7336600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6CA8878C-81AF-4D6A-95F9-CD02158CE2ED}"/>
              </a:ext>
            </a:extLst>
          </p:cNvPr>
          <p:cNvSpPr/>
          <p:nvPr/>
        </p:nvSpPr>
        <p:spPr>
          <a:xfrm>
            <a:off x="10591921" y="0"/>
            <a:ext cx="982852" cy="6858000"/>
          </a:xfrm>
          <a:prstGeom prst="rect">
            <a:avLst/>
          </a:prstGeom>
          <a:solidFill>
            <a:srgbClr val="83C7E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pic>
        <p:nvPicPr>
          <p:cNvPr id="8" name="Picture 1" descr="LOGO_SENAI_BRANCO.png">
            <a:extLst>
              <a:ext uri="{FF2B5EF4-FFF2-40B4-BE49-F238E27FC236}">
                <a16:creationId xmlns:a16="http://schemas.microsoft.com/office/drawing/2014/main" id="{802D6EAB-F700-4DF9-860C-F38C4A2835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4735" y="6090867"/>
            <a:ext cx="857224" cy="593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DF2B37B-FDBF-4924-B7C5-517E15AF06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649408" cy="1325563"/>
          </a:xfrm>
        </p:spPr>
        <p:txBody>
          <a:bodyPr/>
          <a:lstStyle/>
          <a:p>
            <a:r>
              <a:rPr lang="pt-BR" dirty="0"/>
              <a:t>Lógica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DD720DA-EF63-4F86-BFEB-5672A317A6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5003" y="1489722"/>
            <a:ext cx="9649408" cy="4351338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pt-BR" sz="1700" i="1" dirty="0"/>
              <a:t>Conjunto de elementos </a:t>
            </a:r>
            <a:endParaRPr lang="pt-BR" sz="1700" dirty="0"/>
          </a:p>
          <a:p>
            <a:pPr marL="0" indent="0" algn="just">
              <a:buNone/>
            </a:pPr>
            <a:r>
              <a:rPr lang="pt-BR" sz="1700" i="1" dirty="0"/>
              <a:t>Representa</a:t>
            </a:r>
            <a:r>
              <a:rPr lang="pt-BR" sz="1700" dirty="0"/>
              <a:t>ção de </a:t>
            </a:r>
            <a:r>
              <a:rPr lang="pt-BR" sz="1700" i="1" dirty="0"/>
              <a:t>conjuntos – Representação por compreensão ou expressão matemática </a:t>
            </a:r>
            <a:endParaRPr lang="pt-BR" sz="1700" dirty="0"/>
          </a:p>
          <a:p>
            <a:pPr marL="0" indent="0" algn="just">
              <a:buNone/>
            </a:pPr>
            <a:endParaRPr lang="pt-BR" sz="1700" dirty="0"/>
          </a:p>
          <a:p>
            <a:pPr marL="0" indent="0" algn="just">
              <a:buNone/>
            </a:pPr>
            <a:r>
              <a:rPr lang="pt-BR" sz="1700" b="1" dirty="0"/>
              <a:t>Representação por expressão matemática</a:t>
            </a:r>
          </a:p>
          <a:p>
            <a:pPr marL="0" indent="0" algn="just">
              <a:buNone/>
            </a:pPr>
            <a:r>
              <a:rPr lang="pt-BR" sz="1700" b="1" dirty="0"/>
              <a:t>C</a:t>
            </a:r>
            <a:r>
              <a:rPr lang="pt-BR" sz="1700" dirty="0"/>
              <a:t> = { </a:t>
            </a:r>
            <a:r>
              <a:rPr lang="pt-BR" sz="1700" b="1" dirty="0"/>
              <a:t>x:</a:t>
            </a:r>
            <a:r>
              <a:rPr lang="pt-BR" sz="1700" dirty="0"/>
              <a:t> </a:t>
            </a:r>
            <a:r>
              <a:rPr lang="pt-BR" sz="1700" b="1" dirty="0"/>
              <a:t>x</a:t>
            </a:r>
            <a:r>
              <a:rPr lang="pt-BR" sz="1700" dirty="0"/>
              <a:t> é um número impar}</a:t>
            </a:r>
          </a:p>
          <a:p>
            <a:pPr marL="0" indent="0" algn="just">
              <a:buNone/>
            </a:pPr>
            <a:r>
              <a:rPr lang="pt-BR" sz="1700" dirty="0"/>
              <a:t>Neste caso, </a:t>
            </a:r>
            <a:r>
              <a:rPr lang="pt-BR" sz="1700" b="1" dirty="0"/>
              <a:t>X</a:t>
            </a:r>
            <a:r>
              <a:rPr lang="pt-BR" sz="1700" dirty="0"/>
              <a:t> representa os elementos do conjunto e ao lado é informado o critério para que este </a:t>
            </a:r>
            <a:r>
              <a:rPr lang="pt-BR" sz="1700" b="1" dirty="0"/>
              <a:t>x</a:t>
            </a:r>
            <a:r>
              <a:rPr lang="pt-BR" sz="1700" dirty="0"/>
              <a:t> faça parte do conjunto.</a:t>
            </a:r>
          </a:p>
          <a:p>
            <a:pPr marL="0" indent="0" algn="just">
              <a:buNone/>
            </a:pPr>
            <a:r>
              <a:rPr lang="pt-BR" sz="1700" dirty="0"/>
              <a:t>Suponha </a:t>
            </a:r>
            <a:r>
              <a:rPr lang="pt-BR" sz="1700" b="1" dirty="0"/>
              <a:t>x</a:t>
            </a:r>
            <a:r>
              <a:rPr lang="pt-BR" sz="1700" dirty="0"/>
              <a:t> = </a:t>
            </a:r>
            <a:r>
              <a:rPr lang="pt-BR" sz="1700" b="1" dirty="0"/>
              <a:t>3</a:t>
            </a:r>
            <a:r>
              <a:rPr lang="pt-BR" sz="1700" dirty="0"/>
              <a:t>, </a:t>
            </a:r>
            <a:r>
              <a:rPr lang="pt-BR" sz="1700" b="1" dirty="0"/>
              <a:t>3</a:t>
            </a:r>
            <a:r>
              <a:rPr lang="pt-BR" sz="1700" dirty="0"/>
              <a:t> é impar, portanto para </a:t>
            </a:r>
            <a:r>
              <a:rPr lang="pt-BR" sz="1700" b="1" dirty="0"/>
              <a:t>x</a:t>
            </a:r>
            <a:r>
              <a:rPr lang="pt-BR" sz="1700" dirty="0"/>
              <a:t> = </a:t>
            </a:r>
            <a:r>
              <a:rPr lang="pt-BR" sz="1700" b="1" dirty="0"/>
              <a:t>3</a:t>
            </a:r>
            <a:r>
              <a:rPr lang="pt-BR" sz="1700" dirty="0"/>
              <a:t>, </a:t>
            </a:r>
            <a:r>
              <a:rPr lang="pt-BR" sz="1700" b="1" dirty="0"/>
              <a:t>x</a:t>
            </a:r>
            <a:r>
              <a:rPr lang="pt-BR" sz="1700" dirty="0"/>
              <a:t> pertence ao conjunto </a:t>
            </a:r>
            <a:r>
              <a:rPr lang="pt-BR" sz="1700" b="1" dirty="0"/>
              <a:t>C</a:t>
            </a:r>
            <a:r>
              <a:rPr lang="pt-BR" sz="1700" dirty="0"/>
              <a:t>.</a:t>
            </a:r>
          </a:p>
          <a:p>
            <a:pPr marL="0" indent="0" algn="just">
              <a:buNone/>
            </a:pPr>
            <a:r>
              <a:rPr lang="pt-BR" sz="1700" dirty="0"/>
              <a:t>Se </a:t>
            </a:r>
            <a:r>
              <a:rPr lang="pt-BR" sz="1700" b="1" dirty="0"/>
              <a:t>x</a:t>
            </a:r>
            <a:r>
              <a:rPr lang="pt-BR" sz="1700" dirty="0"/>
              <a:t> =</a:t>
            </a:r>
            <a:r>
              <a:rPr lang="pt-BR" sz="1700" b="1" dirty="0"/>
              <a:t>2</a:t>
            </a:r>
            <a:r>
              <a:rPr lang="pt-BR" sz="1700" dirty="0"/>
              <a:t>, </a:t>
            </a:r>
            <a:r>
              <a:rPr lang="pt-BR" sz="1700" b="1" dirty="0"/>
              <a:t>2</a:t>
            </a:r>
            <a:r>
              <a:rPr lang="pt-BR" sz="1700" dirty="0"/>
              <a:t> é par, portanto para </a:t>
            </a:r>
            <a:r>
              <a:rPr lang="pt-BR" sz="1700" b="1" dirty="0"/>
              <a:t>x</a:t>
            </a:r>
            <a:r>
              <a:rPr lang="pt-BR" sz="1700" dirty="0"/>
              <a:t> = </a:t>
            </a:r>
            <a:r>
              <a:rPr lang="pt-BR" sz="1700" b="1" dirty="0"/>
              <a:t>2</a:t>
            </a:r>
            <a:r>
              <a:rPr lang="pt-BR" sz="1700" dirty="0"/>
              <a:t>, </a:t>
            </a:r>
            <a:r>
              <a:rPr lang="pt-BR" sz="1700" b="1" dirty="0"/>
              <a:t>x</a:t>
            </a:r>
            <a:r>
              <a:rPr lang="pt-BR" sz="1700" dirty="0"/>
              <a:t> não pertence ao conjunto </a:t>
            </a:r>
            <a:r>
              <a:rPr lang="pt-BR" sz="1700" b="1" dirty="0"/>
              <a:t>c</a:t>
            </a:r>
            <a:r>
              <a:rPr lang="pt-BR" sz="1700" dirty="0"/>
              <a:t> por não satisfazer a condição imposta de o número ser fundamentalmente impar.</a:t>
            </a:r>
          </a:p>
          <a:p>
            <a:pPr marL="0" indent="0" algn="just">
              <a:buNone/>
            </a:pPr>
            <a:endParaRPr lang="pt-BR" sz="1700" i="1" dirty="0"/>
          </a:p>
          <a:p>
            <a:pPr marL="0" indent="0" algn="just">
              <a:buNone/>
            </a:pPr>
            <a:endParaRPr lang="pt-BR" sz="1700" i="1" dirty="0"/>
          </a:p>
          <a:p>
            <a:pPr marL="0" indent="0" algn="just">
              <a:buNone/>
            </a:pPr>
            <a:endParaRPr lang="pt-BR" sz="1700" i="1" dirty="0"/>
          </a:p>
          <a:p>
            <a:pPr marL="0" indent="0" algn="just">
              <a:buNone/>
            </a:pPr>
            <a:endParaRPr lang="pt-BR" sz="1700" i="1" dirty="0"/>
          </a:p>
          <a:p>
            <a:pPr marL="0" indent="0" algn="just">
              <a:buNone/>
            </a:pPr>
            <a:r>
              <a:rPr lang="pt-BR" sz="1700" i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808305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6CA8878C-81AF-4D6A-95F9-CD02158CE2ED}"/>
              </a:ext>
            </a:extLst>
          </p:cNvPr>
          <p:cNvSpPr/>
          <p:nvPr/>
        </p:nvSpPr>
        <p:spPr>
          <a:xfrm>
            <a:off x="10591921" y="0"/>
            <a:ext cx="982852" cy="6858000"/>
          </a:xfrm>
          <a:prstGeom prst="rect">
            <a:avLst/>
          </a:prstGeom>
          <a:solidFill>
            <a:srgbClr val="83C7E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pic>
        <p:nvPicPr>
          <p:cNvPr id="8" name="Picture 1" descr="LOGO_SENAI_BRANCO.png">
            <a:extLst>
              <a:ext uri="{FF2B5EF4-FFF2-40B4-BE49-F238E27FC236}">
                <a16:creationId xmlns:a16="http://schemas.microsoft.com/office/drawing/2014/main" id="{802D6EAB-F700-4DF9-860C-F38C4A2835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4735" y="6090867"/>
            <a:ext cx="857224" cy="593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DF2B37B-FDBF-4924-B7C5-517E15AF06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003" y="164159"/>
            <a:ext cx="9649408" cy="1325563"/>
          </a:xfrm>
        </p:spPr>
        <p:txBody>
          <a:bodyPr/>
          <a:lstStyle/>
          <a:p>
            <a:r>
              <a:rPr lang="pt-BR" dirty="0"/>
              <a:t>Lógica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DD720DA-EF63-4F86-BFEB-5672A317A6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5003" y="1253331"/>
            <a:ext cx="9649408" cy="4351338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pt-BR" sz="1700" i="1" dirty="0"/>
              <a:t>Conjunto de elementos </a:t>
            </a:r>
          </a:p>
          <a:p>
            <a:pPr marL="0" indent="0" algn="just">
              <a:buNone/>
            </a:pPr>
            <a:r>
              <a:rPr lang="pt-BR" sz="1700" i="1" dirty="0"/>
              <a:t>Representação de conjuntos – Representação por compreensão ou expressão matemática </a:t>
            </a:r>
          </a:p>
          <a:p>
            <a:pPr marL="0" indent="0" algn="just">
              <a:buNone/>
            </a:pPr>
            <a:r>
              <a:rPr lang="pt-BR" sz="1700" i="1" dirty="0"/>
              <a:t>Praticando </a:t>
            </a:r>
          </a:p>
          <a:p>
            <a:pPr marL="0" indent="0" algn="just">
              <a:buNone/>
            </a:pPr>
            <a:endParaRPr lang="pt-BR" sz="1700" dirty="0"/>
          </a:p>
          <a:p>
            <a:pPr marL="342900" indent="-342900" algn="just">
              <a:buAutoNum type="arabicPeriod" startAt="7"/>
            </a:pPr>
            <a:r>
              <a:rPr lang="pt-BR" sz="1700" dirty="0"/>
              <a:t>Dado o conjunto </a:t>
            </a:r>
            <a:r>
              <a:rPr lang="pt-BR" sz="1700" b="1" dirty="0"/>
              <a:t>D = {x: x &gt; 0 e x &lt; 10 </a:t>
            </a:r>
            <a:r>
              <a:rPr lang="pt-BR" sz="1700" dirty="0"/>
              <a:t>e</a:t>
            </a:r>
            <a:r>
              <a:rPr lang="pt-BR" sz="1700" b="1" dirty="0"/>
              <a:t> x é inteiro}, </a:t>
            </a:r>
            <a:r>
              <a:rPr lang="pt-BR" sz="1700" dirty="0"/>
              <a:t>responda:</a:t>
            </a:r>
          </a:p>
          <a:p>
            <a:pPr marL="0" indent="0" algn="just">
              <a:buNone/>
            </a:pPr>
            <a:r>
              <a:rPr lang="pt-BR" sz="1700" dirty="0"/>
              <a:t>Para os valores 2, 5, 10 e 11, verifique quais destes valores pertencem ao conjunto </a:t>
            </a:r>
            <a:r>
              <a:rPr lang="pt-BR" sz="1700" b="1" dirty="0"/>
              <a:t>D</a:t>
            </a:r>
            <a:endParaRPr lang="pt-BR" sz="1700" dirty="0"/>
          </a:p>
          <a:p>
            <a:pPr marL="0" indent="0" algn="just">
              <a:buNone/>
            </a:pPr>
            <a:endParaRPr lang="pt-BR" sz="1700" i="1" dirty="0"/>
          </a:p>
          <a:p>
            <a:pPr marL="0" indent="0" algn="just">
              <a:buNone/>
            </a:pPr>
            <a:endParaRPr lang="pt-BR" sz="1700" i="1" dirty="0"/>
          </a:p>
          <a:p>
            <a:pPr marL="0" indent="0" algn="just">
              <a:buNone/>
            </a:pPr>
            <a:r>
              <a:rPr lang="pt-BR" sz="1700" i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1746676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6CA8878C-81AF-4D6A-95F9-CD02158CE2ED}"/>
              </a:ext>
            </a:extLst>
          </p:cNvPr>
          <p:cNvSpPr/>
          <p:nvPr/>
        </p:nvSpPr>
        <p:spPr>
          <a:xfrm>
            <a:off x="10591921" y="0"/>
            <a:ext cx="982852" cy="6858000"/>
          </a:xfrm>
          <a:prstGeom prst="rect">
            <a:avLst/>
          </a:prstGeom>
          <a:solidFill>
            <a:srgbClr val="83C7E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pic>
        <p:nvPicPr>
          <p:cNvPr id="8" name="Picture 1" descr="LOGO_SENAI_BRANCO.png">
            <a:extLst>
              <a:ext uri="{FF2B5EF4-FFF2-40B4-BE49-F238E27FC236}">
                <a16:creationId xmlns:a16="http://schemas.microsoft.com/office/drawing/2014/main" id="{802D6EAB-F700-4DF9-860C-F38C4A2835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4735" y="6090867"/>
            <a:ext cx="857224" cy="593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DF2B37B-FDBF-4924-B7C5-517E15AF06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003" y="164159"/>
            <a:ext cx="9649408" cy="1325563"/>
          </a:xfrm>
        </p:spPr>
        <p:txBody>
          <a:bodyPr/>
          <a:lstStyle/>
          <a:p>
            <a:r>
              <a:rPr lang="pt-BR" dirty="0"/>
              <a:t>Lógica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DD720DA-EF63-4F86-BFEB-5672A317A6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5003" y="1253331"/>
            <a:ext cx="9649408" cy="4351338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pt-BR" sz="1700" i="1" dirty="0"/>
              <a:t>Conjunto de elementos </a:t>
            </a:r>
          </a:p>
          <a:p>
            <a:pPr marL="0" indent="0" algn="just">
              <a:buNone/>
            </a:pPr>
            <a:r>
              <a:rPr lang="pt-BR" sz="1700" i="1" dirty="0"/>
              <a:t>Representação de conjuntos – Representação por compreensão ou expressão matemática </a:t>
            </a:r>
          </a:p>
          <a:p>
            <a:pPr marL="0" indent="0" algn="just">
              <a:buNone/>
            </a:pPr>
            <a:r>
              <a:rPr lang="pt-BR" sz="1700" i="1" dirty="0"/>
              <a:t>Praticando </a:t>
            </a:r>
          </a:p>
          <a:p>
            <a:pPr marL="0" indent="0" algn="just">
              <a:buNone/>
            </a:pPr>
            <a:endParaRPr lang="pt-BR" sz="1700" dirty="0"/>
          </a:p>
          <a:p>
            <a:pPr marL="342900" indent="-342900" algn="just">
              <a:buAutoNum type="arabicPeriod" startAt="7"/>
            </a:pPr>
            <a:r>
              <a:rPr lang="pt-BR" sz="1700" dirty="0"/>
              <a:t>Dado o conjunto </a:t>
            </a:r>
            <a:r>
              <a:rPr lang="pt-BR" sz="1700" b="1" dirty="0"/>
              <a:t>D = {x: x &gt; 0 e x &lt; 10 e x é inteiro}, </a:t>
            </a:r>
            <a:r>
              <a:rPr lang="pt-BR" sz="1700" dirty="0"/>
              <a:t>responda:</a:t>
            </a:r>
          </a:p>
          <a:p>
            <a:pPr marL="0" indent="0" algn="just">
              <a:buNone/>
            </a:pPr>
            <a:r>
              <a:rPr lang="pt-BR" sz="1700" dirty="0"/>
              <a:t>Para os valores 2, 5, 10 e 11, verifique quais destes valores pertencem ao conjunto </a:t>
            </a:r>
            <a:r>
              <a:rPr lang="pt-BR" sz="1700" b="1" dirty="0"/>
              <a:t>D</a:t>
            </a:r>
            <a:endParaRPr lang="pt-BR" sz="1700" dirty="0"/>
          </a:p>
          <a:p>
            <a:pPr marL="0" indent="0" algn="just">
              <a:buNone/>
            </a:pPr>
            <a:r>
              <a:rPr lang="pt-BR" sz="1700" dirty="0"/>
              <a:t>Para </a:t>
            </a:r>
            <a:r>
              <a:rPr lang="pt-BR" sz="1700" b="1" dirty="0"/>
              <a:t>x = 2</a:t>
            </a:r>
            <a:r>
              <a:rPr lang="pt-BR" sz="1700" dirty="0"/>
              <a:t>, deve-se verificar se este valor se encaixa nos critérios estabelecidos.</a:t>
            </a:r>
          </a:p>
          <a:p>
            <a:pPr marL="0" indent="0" algn="just">
              <a:buNone/>
            </a:pPr>
            <a:r>
              <a:rPr lang="pt-BR" sz="1700" dirty="0"/>
              <a:t>Veja as proposições:</a:t>
            </a:r>
          </a:p>
          <a:p>
            <a:pPr marL="0" indent="0" algn="just">
              <a:buNone/>
            </a:pPr>
            <a:r>
              <a:rPr lang="pt-BR" sz="1700" b="1" dirty="0"/>
              <a:t>X &gt; 0</a:t>
            </a:r>
            <a:r>
              <a:rPr lang="pt-BR" sz="1700" dirty="0"/>
              <a:t>: 2 é maior que 0. </a:t>
            </a:r>
            <a:r>
              <a:rPr lang="pt-BR" sz="1700" b="1" dirty="0"/>
              <a:t>Verdadeiro</a:t>
            </a:r>
          </a:p>
          <a:p>
            <a:pPr marL="0" indent="0" algn="just">
              <a:buNone/>
            </a:pPr>
            <a:r>
              <a:rPr lang="pt-BR" sz="1700" b="1" dirty="0"/>
              <a:t>X &lt; 10</a:t>
            </a:r>
            <a:r>
              <a:rPr lang="pt-BR" sz="1700" dirty="0"/>
              <a:t>: 2 é menor que 10. </a:t>
            </a:r>
            <a:r>
              <a:rPr lang="pt-BR" sz="1700" b="1" dirty="0"/>
              <a:t>Verdadeiro</a:t>
            </a:r>
          </a:p>
          <a:p>
            <a:pPr marL="0" indent="0" algn="just">
              <a:buNone/>
            </a:pPr>
            <a:r>
              <a:rPr lang="pt-BR" sz="1700" b="1" dirty="0"/>
              <a:t>X é inteiro</a:t>
            </a:r>
            <a:r>
              <a:rPr lang="pt-BR" sz="1700" dirty="0"/>
              <a:t>: 2 é inteiro. </a:t>
            </a:r>
            <a:r>
              <a:rPr lang="pt-BR" sz="1700" b="1" dirty="0"/>
              <a:t>Verdadeiro</a:t>
            </a:r>
            <a:r>
              <a:rPr lang="pt-BR" sz="1700" dirty="0"/>
              <a:t> </a:t>
            </a:r>
          </a:p>
          <a:p>
            <a:pPr marL="0" indent="0" algn="just">
              <a:buNone/>
            </a:pPr>
            <a:r>
              <a:rPr lang="pt-BR" sz="1700" b="1" dirty="0"/>
              <a:t>X = 2</a:t>
            </a:r>
            <a:r>
              <a:rPr lang="pt-BR" sz="1700" dirty="0"/>
              <a:t>. </a:t>
            </a:r>
            <a:r>
              <a:rPr lang="pt-BR" sz="1700" b="1" dirty="0"/>
              <a:t>Verdadeiro</a:t>
            </a:r>
            <a:r>
              <a:rPr lang="pt-BR" sz="1700" dirty="0"/>
              <a:t> .</a:t>
            </a:r>
          </a:p>
          <a:p>
            <a:pPr marL="0" indent="0" algn="just">
              <a:buNone/>
            </a:pPr>
            <a:r>
              <a:rPr lang="pt-BR" sz="1700" dirty="0"/>
              <a:t>Logo, </a:t>
            </a:r>
            <a:r>
              <a:rPr lang="pt-BR" sz="1700" b="1" dirty="0"/>
              <a:t>x = 2 </a:t>
            </a:r>
            <a:r>
              <a:rPr lang="pt-BR" sz="1700" dirty="0"/>
              <a:t>pertence ao conjunto </a:t>
            </a:r>
            <a:r>
              <a:rPr lang="pt-BR" sz="1700" b="1" dirty="0"/>
              <a:t>D. Verdadeiro </a:t>
            </a:r>
          </a:p>
          <a:p>
            <a:pPr marL="0" indent="0" algn="just">
              <a:buNone/>
            </a:pPr>
            <a:r>
              <a:rPr lang="pt-BR" sz="1700" dirty="0"/>
              <a:t>Resposta descritiva: 2 pertence ao conjunto </a:t>
            </a:r>
            <a:r>
              <a:rPr lang="pt-BR" sz="1700" b="1" dirty="0"/>
              <a:t>D</a:t>
            </a:r>
          </a:p>
          <a:p>
            <a:pPr marL="0" indent="0" algn="just">
              <a:buNone/>
            </a:pPr>
            <a:r>
              <a:rPr lang="pt-BR" sz="1700" dirty="0"/>
              <a:t>Resposta formal ou matemática: </a:t>
            </a:r>
            <a:r>
              <a:rPr lang="pt-BR" sz="1700" b="1" dirty="0"/>
              <a:t>2 </a:t>
            </a:r>
            <a:r>
              <a:rPr lang="el-GR" sz="1700" b="1" dirty="0"/>
              <a:t>ϵ</a:t>
            </a:r>
            <a:r>
              <a:rPr lang="pt-BR" sz="1700" b="1" dirty="0"/>
              <a:t> D</a:t>
            </a:r>
          </a:p>
          <a:p>
            <a:pPr marL="0" indent="0" algn="just">
              <a:buNone/>
            </a:pPr>
            <a:endParaRPr lang="pt-BR" sz="1700" i="1" dirty="0"/>
          </a:p>
          <a:p>
            <a:pPr marL="0" indent="0" algn="just">
              <a:buNone/>
            </a:pPr>
            <a:endParaRPr lang="pt-BR" sz="1700" i="1" dirty="0"/>
          </a:p>
          <a:p>
            <a:pPr marL="0" indent="0" algn="just">
              <a:buNone/>
            </a:pPr>
            <a:r>
              <a:rPr lang="pt-BR" sz="1700" i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0844546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6CA8878C-81AF-4D6A-95F9-CD02158CE2ED}"/>
              </a:ext>
            </a:extLst>
          </p:cNvPr>
          <p:cNvSpPr/>
          <p:nvPr/>
        </p:nvSpPr>
        <p:spPr>
          <a:xfrm>
            <a:off x="10591921" y="0"/>
            <a:ext cx="982852" cy="6858000"/>
          </a:xfrm>
          <a:prstGeom prst="rect">
            <a:avLst/>
          </a:prstGeom>
          <a:solidFill>
            <a:srgbClr val="83C7E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pic>
        <p:nvPicPr>
          <p:cNvPr id="8" name="Picture 1" descr="LOGO_SENAI_BRANCO.png">
            <a:extLst>
              <a:ext uri="{FF2B5EF4-FFF2-40B4-BE49-F238E27FC236}">
                <a16:creationId xmlns:a16="http://schemas.microsoft.com/office/drawing/2014/main" id="{802D6EAB-F700-4DF9-860C-F38C4A2835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4735" y="6090867"/>
            <a:ext cx="857224" cy="593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DF2B37B-FDBF-4924-B7C5-517E15AF06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003" y="164159"/>
            <a:ext cx="9649408" cy="1325563"/>
          </a:xfrm>
        </p:spPr>
        <p:txBody>
          <a:bodyPr/>
          <a:lstStyle/>
          <a:p>
            <a:r>
              <a:rPr lang="pt-BR" dirty="0"/>
              <a:t>Lógica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5DD720DA-EF63-4F86-BFEB-5672A317A69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46776" y="1328982"/>
                <a:ext cx="9649408" cy="4351338"/>
              </a:xfrm>
            </p:spPr>
            <p:txBody>
              <a:bodyPr>
                <a:noAutofit/>
              </a:bodyPr>
              <a:lstStyle/>
              <a:p>
                <a:pPr marL="0" indent="0" algn="just">
                  <a:buNone/>
                </a:pPr>
                <a:r>
                  <a:rPr lang="pt-BR" sz="1700" i="1" dirty="0"/>
                  <a:t>Conjunto de elementos </a:t>
                </a:r>
              </a:p>
              <a:p>
                <a:pPr marL="0" indent="0" algn="just">
                  <a:buNone/>
                </a:pPr>
                <a:r>
                  <a:rPr lang="pt-BR" sz="1700" i="1" dirty="0"/>
                  <a:t>Representação de conjuntos – Representação por compreensão ou expressão matemática </a:t>
                </a:r>
              </a:p>
              <a:p>
                <a:pPr marL="0" indent="0" algn="just">
                  <a:buNone/>
                </a:pPr>
                <a:endParaRPr lang="pt-BR" sz="1500" b="1" dirty="0"/>
              </a:p>
              <a:p>
                <a:pPr algn="just"/>
                <a:r>
                  <a:rPr lang="pt-BR" sz="1600" b="1" dirty="0"/>
                  <a:t>Conjunto dos números naturais (N)</a:t>
                </a:r>
                <a:r>
                  <a:rPr lang="pt-BR" sz="1600" dirty="0"/>
                  <a:t>: Ele reúne os números que usamos para contar (incluindo o zero) e é infinito. Exemplo: </a:t>
                </a:r>
                <a:r>
                  <a:rPr lang="pt-BR" sz="1600" b="1" dirty="0"/>
                  <a:t>N</a:t>
                </a:r>
                <a:r>
                  <a:rPr lang="pt-BR" sz="1600" dirty="0"/>
                  <a:t> = {0, 1, 2, 3, 4, 5...} </a:t>
                </a:r>
              </a:p>
              <a:p>
                <a:pPr algn="just"/>
                <a:r>
                  <a:rPr lang="pt-BR" sz="1600" b="1" dirty="0"/>
                  <a:t>Conjunto dos Números Inteiros (Z): </a:t>
                </a:r>
                <a:r>
                  <a:rPr lang="pt-BR" sz="1600" dirty="0"/>
                  <a:t>é representado por </a:t>
                </a:r>
                <a:r>
                  <a:rPr lang="pt-BR" sz="1600" b="1" dirty="0"/>
                  <a:t>Z</a:t>
                </a:r>
                <a:r>
                  <a:rPr lang="pt-BR" sz="1600" dirty="0"/>
                  <a:t>. Reúne todos os elementos dos números naturais (N) e seus opostos. Exemplo: </a:t>
                </a:r>
                <a:r>
                  <a:rPr lang="pt-BR" sz="1600" b="1" dirty="0"/>
                  <a:t>Z</a:t>
                </a:r>
                <a:r>
                  <a:rPr lang="pt-BR" sz="1600" dirty="0"/>
                  <a:t> = {..., –4, –3, –2, –1, 1, 2, 3, 4, ...} </a:t>
                </a:r>
              </a:p>
              <a:p>
                <a:pPr algn="just"/>
                <a:r>
                  <a:rPr lang="pt-BR" sz="1600" b="1" dirty="0"/>
                  <a:t>Conjunto dos Números Racionais (Q): </a:t>
                </a:r>
                <a:r>
                  <a:rPr lang="pt-BR" sz="1600" dirty="0"/>
                  <a:t>Pertence ao conjunto dos números racionais, qualquer número que possa ser escrito na forma de fração, onde o numerador e o denominador são números inteiros. Exemplo: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pt-BR" sz="16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den>
                    </m:f>
                  </m:oMath>
                </a14:m>
                <a:r>
                  <a:rPr lang="pt-BR" sz="1600" dirty="0"/>
                  <a:t> = 2/5 = 0,4</a:t>
                </a:r>
                <a:endParaRPr lang="pt-BR" sz="1600" b="1" dirty="0"/>
              </a:p>
              <a:p>
                <a:pPr algn="just"/>
                <a:r>
                  <a:rPr lang="pt-BR" sz="1600" b="1" dirty="0"/>
                  <a:t>Conjunto dos Números Irracionais (I): </a:t>
                </a:r>
                <a:r>
                  <a:rPr lang="pt-BR" sz="1600" dirty="0"/>
                  <a:t>Reúne os números decimais não exatos com uma representação infinita e não periódica. Exemplo: 3,141592... ou 1,203040</a:t>
                </a:r>
                <a:endParaRPr lang="pt-BR" sz="1600" b="1" dirty="0"/>
              </a:p>
              <a:p>
                <a:pPr algn="just"/>
                <a:endParaRPr lang="pt-BR" sz="1600" b="1" dirty="0"/>
              </a:p>
              <a:p>
                <a:pPr>
                  <a:spcBef>
                    <a:spcPts val="0"/>
                  </a:spcBef>
                  <a:defRPr/>
                </a:pPr>
                <a:r>
                  <a:rPr lang="pt-BR" sz="1600" b="1" dirty="0"/>
                  <a:t>Conjunto dos números reais (R): </a:t>
                </a:r>
                <a:r>
                  <a:rPr lang="pt-BR" sz="1600" dirty="0"/>
                  <a:t>é formado por todos os números Racionais junto com os números Irracionais, portanto: </a:t>
                </a:r>
                <a:r>
                  <a:rPr lang="pt-BR" sz="1600" dirty="0">
                    <a:solidFill>
                      <a:srgbClr val="FF0000"/>
                    </a:solidFill>
                  </a:rPr>
                  <a:t>Q </a:t>
                </a:r>
                <a:r>
                  <a:rPr lang="pt-BR" sz="1600" dirty="0">
                    <a:solidFill>
                      <a:srgbClr val="FF0000"/>
                    </a:solidFill>
                    <a:sym typeface="Symbol" pitchFamily="18" charset="2"/>
                  </a:rPr>
                  <a:t> I = R.</a:t>
                </a:r>
              </a:p>
              <a:p>
                <a:pPr marL="0" indent="0" algn="just">
                  <a:buNone/>
                </a:pPr>
                <a:endParaRPr lang="pt-BR" sz="1600" b="1" dirty="0"/>
              </a:p>
              <a:p>
                <a:pPr marL="0" indent="0" algn="just">
                  <a:buNone/>
                </a:pPr>
                <a:endParaRPr lang="pt-BR" sz="1600" b="1" dirty="0"/>
              </a:p>
              <a:p>
                <a:pPr marL="0" indent="0" algn="just">
                  <a:buNone/>
                </a:pPr>
                <a:endParaRPr lang="pt-BR" sz="1500" dirty="0"/>
              </a:p>
              <a:p>
                <a:pPr marL="0" indent="0" algn="just">
                  <a:buNone/>
                </a:pPr>
                <a:endParaRPr lang="pt-BR" sz="1700" i="1" dirty="0"/>
              </a:p>
              <a:p>
                <a:pPr marL="0" indent="0" algn="just">
                  <a:buNone/>
                </a:pPr>
                <a:r>
                  <a:rPr lang="pt-BR" sz="1700" i="1" dirty="0"/>
                  <a:t> </a:t>
                </a:r>
              </a:p>
            </p:txBody>
          </p:sp>
        </mc:Choice>
        <mc:Fallback xmlns="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5DD720DA-EF63-4F86-BFEB-5672A317A6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46776" y="1328982"/>
                <a:ext cx="9649408" cy="4351338"/>
              </a:xfrm>
              <a:blipFill>
                <a:blip r:embed="rId3"/>
                <a:stretch>
                  <a:fillRect l="-379" t="-980" r="-379" b="-252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Imagem 5">
            <a:extLst>
              <a:ext uri="{FF2B5EF4-FFF2-40B4-BE49-F238E27FC236}">
                <a16:creationId xmlns:a16="http://schemas.microsoft.com/office/drawing/2014/main" id="{167FF0E9-CA21-41E6-9441-ED08C005916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835" t="28980" r="46988" b="39442"/>
          <a:stretch/>
        </p:blipFill>
        <p:spPr>
          <a:xfrm>
            <a:off x="3890866" y="5428085"/>
            <a:ext cx="3041779" cy="1325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9676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6CA8878C-81AF-4D6A-95F9-CD02158CE2ED}"/>
              </a:ext>
            </a:extLst>
          </p:cNvPr>
          <p:cNvSpPr/>
          <p:nvPr/>
        </p:nvSpPr>
        <p:spPr>
          <a:xfrm>
            <a:off x="10591921" y="0"/>
            <a:ext cx="982852" cy="6858000"/>
          </a:xfrm>
          <a:prstGeom prst="rect">
            <a:avLst/>
          </a:prstGeom>
          <a:solidFill>
            <a:srgbClr val="83C7E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pic>
        <p:nvPicPr>
          <p:cNvPr id="8" name="Picture 1" descr="LOGO_SENAI_BRANCO.png">
            <a:extLst>
              <a:ext uri="{FF2B5EF4-FFF2-40B4-BE49-F238E27FC236}">
                <a16:creationId xmlns:a16="http://schemas.microsoft.com/office/drawing/2014/main" id="{802D6EAB-F700-4DF9-860C-F38C4A2835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4735" y="6090867"/>
            <a:ext cx="857224" cy="593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DF2B37B-FDBF-4924-B7C5-517E15AF0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Lógica </a:t>
            </a:r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1F5EBBD3-F273-4D0D-AD69-C53515D57A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sz="1800" i="1" dirty="0"/>
              <a:t>Introdução a lógica</a:t>
            </a:r>
          </a:p>
          <a:p>
            <a:pPr marL="0" indent="0">
              <a:buNone/>
            </a:pPr>
            <a:endParaRPr lang="pt-BR" dirty="0"/>
          </a:p>
        </p:txBody>
      </p:sp>
      <p:pic>
        <p:nvPicPr>
          <p:cNvPr id="1026" name="Picture 2" descr="Questão 09: Raciocínio Lógico Matemático - Notícias Concursos">
            <a:extLst>
              <a:ext uri="{FF2B5EF4-FFF2-40B4-BE49-F238E27FC236}">
                <a16:creationId xmlns:a16="http://schemas.microsoft.com/office/drawing/2014/main" id="{58F739A5-EA83-4801-8695-4D56F9A0FD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406701"/>
            <a:ext cx="5381771" cy="3394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911431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6CA8878C-81AF-4D6A-95F9-CD02158CE2ED}"/>
              </a:ext>
            </a:extLst>
          </p:cNvPr>
          <p:cNvSpPr/>
          <p:nvPr/>
        </p:nvSpPr>
        <p:spPr>
          <a:xfrm>
            <a:off x="10591921" y="0"/>
            <a:ext cx="982852" cy="6858000"/>
          </a:xfrm>
          <a:prstGeom prst="rect">
            <a:avLst/>
          </a:prstGeom>
          <a:solidFill>
            <a:srgbClr val="83C7E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pic>
        <p:nvPicPr>
          <p:cNvPr id="8" name="Picture 1" descr="LOGO_SENAI_BRANCO.png">
            <a:extLst>
              <a:ext uri="{FF2B5EF4-FFF2-40B4-BE49-F238E27FC236}">
                <a16:creationId xmlns:a16="http://schemas.microsoft.com/office/drawing/2014/main" id="{802D6EAB-F700-4DF9-860C-F38C4A2835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4735" y="6090867"/>
            <a:ext cx="857224" cy="593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DF2B37B-FDBF-4924-B7C5-517E15AF06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649408" cy="1325563"/>
          </a:xfrm>
        </p:spPr>
        <p:txBody>
          <a:bodyPr/>
          <a:lstStyle/>
          <a:p>
            <a:r>
              <a:rPr lang="pt-BR" dirty="0"/>
              <a:t>Lógica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DD720DA-EF63-4F86-BFEB-5672A317A6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5003" y="1489722"/>
            <a:ext cx="9649408" cy="4351338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pt-BR" sz="1700" i="1" dirty="0"/>
              <a:t>Conjunto de elementos </a:t>
            </a:r>
            <a:endParaRPr lang="pt-BR" sz="1700" dirty="0"/>
          </a:p>
          <a:p>
            <a:pPr marL="0" indent="0" algn="just">
              <a:buNone/>
            </a:pPr>
            <a:r>
              <a:rPr lang="pt-BR" sz="1700" i="1" dirty="0"/>
              <a:t>Representa</a:t>
            </a:r>
            <a:r>
              <a:rPr lang="pt-BR" sz="1700" dirty="0"/>
              <a:t>ção de </a:t>
            </a:r>
            <a:r>
              <a:rPr lang="pt-BR" sz="1700" i="1" dirty="0"/>
              <a:t>conjuntos – Representação geométrica</a:t>
            </a:r>
            <a:r>
              <a:rPr lang="pt-BR" sz="1700" dirty="0"/>
              <a:t> </a:t>
            </a:r>
          </a:p>
          <a:p>
            <a:pPr marL="0" indent="0" algn="just">
              <a:buNone/>
            </a:pPr>
            <a:r>
              <a:rPr lang="pt-BR" sz="1700" dirty="0"/>
              <a:t>Vamos representar de forma geométrica os conjuntos das cores </a:t>
            </a:r>
            <a:r>
              <a:rPr lang="pt-BR" sz="1700" b="1" dirty="0"/>
              <a:t>azul</a:t>
            </a:r>
            <a:r>
              <a:rPr lang="pt-BR" sz="1700" dirty="0"/>
              <a:t> e </a:t>
            </a:r>
            <a:r>
              <a:rPr lang="pt-BR" sz="1700" b="1" dirty="0"/>
              <a:t>amarelo</a:t>
            </a:r>
            <a:r>
              <a:rPr lang="pt-BR" sz="1700" dirty="0"/>
              <a:t> para, posteriormente, montar o conjunto dos ingredientes da cor </a:t>
            </a:r>
            <a:r>
              <a:rPr lang="pt-BR" sz="1700" b="1" dirty="0"/>
              <a:t>verde</a:t>
            </a:r>
            <a:r>
              <a:rPr lang="pt-BR" sz="1700" dirty="0"/>
              <a:t>. </a:t>
            </a:r>
          </a:p>
          <a:p>
            <a:pPr marL="0" indent="0" algn="just">
              <a:buNone/>
            </a:pPr>
            <a:endParaRPr lang="pt-BR" sz="1700" dirty="0"/>
          </a:p>
          <a:p>
            <a:pPr marL="0" indent="0" algn="just">
              <a:buNone/>
            </a:pPr>
            <a:r>
              <a:rPr lang="pt-BR" sz="1700" i="1" dirty="0"/>
              <a:t>                                                 +</a:t>
            </a:r>
          </a:p>
          <a:p>
            <a:pPr marL="0" indent="0" algn="just">
              <a:buNone/>
            </a:pPr>
            <a:r>
              <a:rPr lang="pt-BR" sz="1700" dirty="0"/>
              <a:t>                                                 </a:t>
            </a:r>
          </a:p>
          <a:p>
            <a:pPr marL="0" indent="0" algn="just">
              <a:buNone/>
            </a:pPr>
            <a:r>
              <a:rPr lang="pt-BR" sz="1700" dirty="0"/>
              <a:t> </a:t>
            </a:r>
          </a:p>
          <a:p>
            <a:pPr marL="0" indent="0" algn="just">
              <a:buNone/>
            </a:pPr>
            <a:endParaRPr lang="pt-BR" sz="1700" i="1" dirty="0"/>
          </a:p>
          <a:p>
            <a:pPr marL="0" indent="0" algn="just">
              <a:buNone/>
            </a:pPr>
            <a:endParaRPr lang="pt-BR" sz="1700" i="1" dirty="0"/>
          </a:p>
          <a:p>
            <a:pPr marL="0" indent="0" algn="just">
              <a:buNone/>
            </a:pPr>
            <a:endParaRPr lang="pt-BR" sz="1700" i="1" dirty="0"/>
          </a:p>
          <a:p>
            <a:pPr marL="0" indent="0" algn="just">
              <a:buNone/>
            </a:pPr>
            <a:endParaRPr lang="pt-BR" sz="1700" i="1" dirty="0"/>
          </a:p>
          <a:p>
            <a:pPr marL="0" indent="0" algn="just">
              <a:buNone/>
            </a:pPr>
            <a:endParaRPr lang="pt-BR" sz="1700" i="1" dirty="0"/>
          </a:p>
          <a:p>
            <a:pPr marL="0" indent="0" algn="just">
              <a:buNone/>
            </a:pPr>
            <a:r>
              <a:rPr lang="pt-BR" sz="1700" i="1" dirty="0"/>
              <a:t> </a:t>
            </a:r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id="{810E7C33-83CD-42F1-B4A1-F71D15394622}"/>
              </a:ext>
            </a:extLst>
          </p:cNvPr>
          <p:cNvSpPr/>
          <p:nvPr/>
        </p:nvSpPr>
        <p:spPr>
          <a:xfrm>
            <a:off x="1708791" y="3429000"/>
            <a:ext cx="1171696" cy="1086046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300" dirty="0">
                <a:solidFill>
                  <a:sysClr val="windowText" lastClr="000000"/>
                </a:solidFill>
              </a:rPr>
              <a:t>A B E</a:t>
            </a:r>
          </a:p>
          <a:p>
            <a:pPr algn="ctr"/>
            <a:r>
              <a:rPr lang="pt-BR" sz="1300" dirty="0">
                <a:solidFill>
                  <a:sysClr val="windowText" lastClr="000000"/>
                </a:solidFill>
              </a:rPr>
              <a:t>Pigmento azul </a:t>
            </a:r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71488669-5F06-4051-8570-E241B00A043B}"/>
              </a:ext>
            </a:extLst>
          </p:cNvPr>
          <p:cNvSpPr/>
          <p:nvPr/>
        </p:nvSpPr>
        <p:spPr>
          <a:xfrm>
            <a:off x="2613641" y="4883060"/>
            <a:ext cx="1171696" cy="1086046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300" dirty="0">
                <a:solidFill>
                  <a:sysClr val="windowText" lastClr="000000"/>
                </a:solidFill>
              </a:rPr>
              <a:t>A B D E</a:t>
            </a:r>
          </a:p>
          <a:p>
            <a:pPr algn="ctr"/>
            <a:r>
              <a:rPr lang="pt-BR" sz="1300" dirty="0">
                <a:solidFill>
                  <a:sysClr val="windowText" lastClr="000000"/>
                </a:solidFill>
              </a:rPr>
              <a:t>Pigmento azul e amarelo</a:t>
            </a:r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BB9614DD-6106-4118-8488-947FDFD3CFD1}"/>
              </a:ext>
            </a:extLst>
          </p:cNvPr>
          <p:cNvSpPr/>
          <p:nvPr/>
        </p:nvSpPr>
        <p:spPr>
          <a:xfrm>
            <a:off x="3551352" y="3429000"/>
            <a:ext cx="1171696" cy="1086046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300" dirty="0">
                <a:solidFill>
                  <a:sysClr val="windowText" lastClr="000000"/>
                </a:solidFill>
              </a:rPr>
              <a:t>A D E</a:t>
            </a:r>
          </a:p>
          <a:p>
            <a:pPr algn="ctr"/>
            <a:r>
              <a:rPr lang="pt-BR" sz="1300" dirty="0">
                <a:solidFill>
                  <a:sysClr val="windowText" lastClr="000000"/>
                </a:solidFill>
              </a:rPr>
              <a:t>Pigmento amarelo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D5ACFACD-3BA6-4677-B5B0-797EBE8C291F}"/>
              </a:ext>
            </a:extLst>
          </p:cNvPr>
          <p:cNvSpPr txBox="1"/>
          <p:nvPr/>
        </p:nvSpPr>
        <p:spPr>
          <a:xfrm>
            <a:off x="2742889" y="4524476"/>
            <a:ext cx="91319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300" b="1" dirty="0"/>
              <a:t>Resultado 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C4C4E310-2509-478F-8559-4E9D23E9DBEA}"/>
              </a:ext>
            </a:extLst>
          </p:cNvPr>
          <p:cNvSpPr txBox="1"/>
          <p:nvPr/>
        </p:nvSpPr>
        <p:spPr>
          <a:xfrm>
            <a:off x="2092500" y="3136612"/>
            <a:ext cx="404278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300" b="1" dirty="0"/>
              <a:t>AZ 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650B1EF8-0AB7-4774-B2D0-39A0C640D1A5}"/>
              </a:ext>
            </a:extLst>
          </p:cNvPr>
          <p:cNvSpPr txBox="1"/>
          <p:nvPr/>
        </p:nvSpPr>
        <p:spPr>
          <a:xfrm>
            <a:off x="3902200" y="3136612"/>
            <a:ext cx="470000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300" b="1" dirty="0"/>
              <a:t>AM 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21D9663D-F52B-464E-A525-88B42A35F3C1}"/>
              </a:ext>
            </a:extLst>
          </p:cNvPr>
          <p:cNvSpPr txBox="1"/>
          <p:nvPr/>
        </p:nvSpPr>
        <p:spPr>
          <a:xfrm>
            <a:off x="2019421" y="6051940"/>
            <a:ext cx="2360133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300" b="1" dirty="0"/>
              <a:t>Sem repetição de ingredientes  </a:t>
            </a:r>
          </a:p>
        </p:txBody>
      </p:sp>
    </p:spTree>
    <p:extLst>
      <p:ext uri="{BB962C8B-B14F-4D97-AF65-F5344CB8AC3E}">
        <p14:creationId xmlns:p14="http://schemas.microsoft.com/office/powerpoint/2010/main" val="257033915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6CA8878C-81AF-4D6A-95F9-CD02158CE2ED}"/>
              </a:ext>
            </a:extLst>
          </p:cNvPr>
          <p:cNvSpPr/>
          <p:nvPr/>
        </p:nvSpPr>
        <p:spPr>
          <a:xfrm>
            <a:off x="10591921" y="0"/>
            <a:ext cx="982852" cy="6858000"/>
          </a:xfrm>
          <a:prstGeom prst="rect">
            <a:avLst/>
          </a:prstGeom>
          <a:solidFill>
            <a:srgbClr val="83C7E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pic>
        <p:nvPicPr>
          <p:cNvPr id="8" name="Picture 1" descr="LOGO_SENAI_BRANCO.png">
            <a:extLst>
              <a:ext uri="{FF2B5EF4-FFF2-40B4-BE49-F238E27FC236}">
                <a16:creationId xmlns:a16="http://schemas.microsoft.com/office/drawing/2014/main" id="{802D6EAB-F700-4DF9-860C-F38C4A2835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4735" y="6090867"/>
            <a:ext cx="857224" cy="593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DF2B37B-FDBF-4924-B7C5-517E15AF06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649408" cy="1325563"/>
          </a:xfrm>
        </p:spPr>
        <p:txBody>
          <a:bodyPr/>
          <a:lstStyle/>
          <a:p>
            <a:r>
              <a:rPr lang="pt-BR" dirty="0"/>
              <a:t>Lógica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DD720DA-EF63-4F86-BFEB-5672A317A6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5003" y="1489722"/>
            <a:ext cx="9649408" cy="4351338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pt-BR" sz="1700" i="1" dirty="0"/>
              <a:t>Conjunto de elementos </a:t>
            </a:r>
            <a:endParaRPr lang="pt-BR" sz="1700" dirty="0"/>
          </a:p>
          <a:p>
            <a:pPr marL="0" indent="0" algn="just">
              <a:buNone/>
            </a:pPr>
            <a:r>
              <a:rPr lang="pt-BR" sz="1700" i="1" dirty="0"/>
              <a:t>Representa</a:t>
            </a:r>
            <a:r>
              <a:rPr lang="pt-BR" sz="1700" dirty="0"/>
              <a:t>ção de </a:t>
            </a:r>
            <a:r>
              <a:rPr lang="pt-BR" sz="1700" i="1" dirty="0"/>
              <a:t>conjuntos – operação entre elemento e conjunto </a:t>
            </a:r>
          </a:p>
          <a:p>
            <a:pPr marL="0" indent="0" algn="just">
              <a:buNone/>
            </a:pPr>
            <a:endParaRPr lang="pt-BR" sz="1700" dirty="0"/>
          </a:p>
          <a:p>
            <a:pPr marL="0" indent="0" algn="just">
              <a:buNone/>
            </a:pPr>
            <a:r>
              <a:rPr lang="pt-BR" sz="1700" dirty="0"/>
              <a:t>As operações que podem ser aplicadas entre elemento e conjunto pertencem a chamada </a:t>
            </a:r>
            <a:r>
              <a:rPr lang="pt-BR" sz="1700" b="1" dirty="0"/>
              <a:t>relação de pertinência</a:t>
            </a:r>
            <a:r>
              <a:rPr lang="pt-BR" sz="1700" dirty="0"/>
              <a:t>, em que é possível exprimir se um elemento </a:t>
            </a:r>
            <a:r>
              <a:rPr lang="pt-BR" sz="1700" b="1" dirty="0"/>
              <a:t>pertence ou não pertence</a:t>
            </a:r>
            <a:r>
              <a:rPr lang="pt-BR" sz="1700" dirty="0"/>
              <a:t> a um determinado </a:t>
            </a:r>
            <a:r>
              <a:rPr lang="pt-BR" sz="1700" b="1" dirty="0"/>
              <a:t>conjunto</a:t>
            </a:r>
            <a:r>
              <a:rPr lang="pt-BR" sz="1700" dirty="0"/>
              <a:t>.</a:t>
            </a:r>
          </a:p>
          <a:p>
            <a:pPr marL="0" indent="0" algn="just">
              <a:buNone/>
            </a:pPr>
            <a:r>
              <a:rPr lang="pt-BR" sz="1700" dirty="0"/>
              <a:t> o operador pertence e não pertence será representado com os símbolos </a:t>
            </a:r>
            <a:r>
              <a:rPr lang="pt-BR" sz="1700" dirty="0">
                <a:sym typeface="Symbol" panose="05050102010706020507" pitchFamily="18" charset="2"/>
              </a:rPr>
              <a:t> e , respectivamente. </a:t>
            </a:r>
            <a:endParaRPr lang="pt-BR" sz="1700" dirty="0"/>
          </a:p>
        </p:txBody>
      </p:sp>
    </p:spTree>
    <p:extLst>
      <p:ext uri="{BB962C8B-B14F-4D97-AF65-F5344CB8AC3E}">
        <p14:creationId xmlns:p14="http://schemas.microsoft.com/office/powerpoint/2010/main" val="162545278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6CA8878C-81AF-4D6A-95F9-CD02158CE2ED}"/>
              </a:ext>
            </a:extLst>
          </p:cNvPr>
          <p:cNvSpPr/>
          <p:nvPr/>
        </p:nvSpPr>
        <p:spPr>
          <a:xfrm>
            <a:off x="10591921" y="0"/>
            <a:ext cx="982852" cy="6858000"/>
          </a:xfrm>
          <a:prstGeom prst="rect">
            <a:avLst/>
          </a:prstGeom>
          <a:solidFill>
            <a:srgbClr val="83C7E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pic>
        <p:nvPicPr>
          <p:cNvPr id="8" name="Picture 1" descr="LOGO_SENAI_BRANCO.png">
            <a:extLst>
              <a:ext uri="{FF2B5EF4-FFF2-40B4-BE49-F238E27FC236}">
                <a16:creationId xmlns:a16="http://schemas.microsoft.com/office/drawing/2014/main" id="{802D6EAB-F700-4DF9-860C-F38C4A2835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4735" y="6090867"/>
            <a:ext cx="857224" cy="593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DF2B37B-FDBF-4924-B7C5-517E15AF06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649408" cy="1325563"/>
          </a:xfrm>
        </p:spPr>
        <p:txBody>
          <a:bodyPr/>
          <a:lstStyle/>
          <a:p>
            <a:r>
              <a:rPr lang="pt-BR" dirty="0"/>
              <a:t>Lógica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DD720DA-EF63-4F86-BFEB-5672A317A6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5003" y="1489722"/>
            <a:ext cx="9649408" cy="4351338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pt-BR" sz="1700" i="1" dirty="0"/>
              <a:t>Conjunto de elementos </a:t>
            </a:r>
            <a:endParaRPr lang="pt-BR" sz="1700" dirty="0"/>
          </a:p>
          <a:p>
            <a:pPr marL="0" indent="0" algn="just">
              <a:buNone/>
            </a:pPr>
            <a:r>
              <a:rPr lang="pt-BR" sz="1700" i="1" dirty="0"/>
              <a:t>Representa</a:t>
            </a:r>
            <a:r>
              <a:rPr lang="pt-BR" sz="1700" dirty="0"/>
              <a:t>ção de </a:t>
            </a:r>
            <a:r>
              <a:rPr lang="pt-BR" sz="1700" i="1" dirty="0"/>
              <a:t>conjuntos – operação entre elemento e conjunto </a:t>
            </a:r>
          </a:p>
          <a:p>
            <a:pPr marL="0" indent="0" algn="just">
              <a:buNone/>
            </a:pPr>
            <a:endParaRPr lang="pt-BR" sz="1700" dirty="0"/>
          </a:p>
          <a:p>
            <a:pPr marL="0" indent="0" algn="just">
              <a:buNone/>
            </a:pPr>
            <a:r>
              <a:rPr lang="pt-BR" sz="1700" dirty="0"/>
              <a:t>Exemplo. </a:t>
            </a:r>
          </a:p>
          <a:p>
            <a:pPr marL="0" indent="0" algn="just">
              <a:buNone/>
            </a:pPr>
            <a:r>
              <a:rPr lang="pt-BR" sz="1700" dirty="0"/>
              <a:t>Dado o conjunto dos números pares positivos P = {2, 4, 6, 8, 10, ...,} pode-se afirmar que o número 10 é um elemento deste conjunto, portanto 10 pertence ao conjunto P.</a:t>
            </a:r>
          </a:p>
          <a:p>
            <a:pPr marL="0" indent="0" algn="just">
              <a:buNone/>
            </a:pPr>
            <a:r>
              <a:rPr lang="pt-BR" sz="1700" dirty="0"/>
              <a:t>A afirmação 10 pertence ao conjunto P pode ser escrita da seguinte forma: 10 </a:t>
            </a:r>
            <a:r>
              <a:rPr lang="pt-BR" sz="1700" dirty="0">
                <a:sym typeface="Symbol" panose="05050102010706020507" pitchFamily="18" charset="2"/>
              </a:rPr>
              <a:t> P</a:t>
            </a:r>
          </a:p>
          <a:p>
            <a:pPr marL="0" indent="0" algn="just">
              <a:buNone/>
            </a:pPr>
            <a:r>
              <a:rPr lang="pt-BR" sz="1700" dirty="0">
                <a:sym typeface="Symbol" panose="05050102010706020507" pitchFamily="18" charset="2"/>
              </a:rPr>
              <a:t>Para o número 15, pode-se afirmar o seguinte: 15  P</a:t>
            </a:r>
            <a:endParaRPr lang="pt-BR" sz="1700" dirty="0"/>
          </a:p>
          <a:p>
            <a:pPr marL="0" indent="0" algn="just">
              <a:buNone/>
            </a:pPr>
            <a:endParaRPr lang="pt-BR" sz="1700" dirty="0"/>
          </a:p>
        </p:txBody>
      </p:sp>
    </p:spTree>
    <p:extLst>
      <p:ext uri="{BB962C8B-B14F-4D97-AF65-F5344CB8AC3E}">
        <p14:creationId xmlns:p14="http://schemas.microsoft.com/office/powerpoint/2010/main" val="185812679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6CA8878C-81AF-4D6A-95F9-CD02158CE2ED}"/>
              </a:ext>
            </a:extLst>
          </p:cNvPr>
          <p:cNvSpPr/>
          <p:nvPr/>
        </p:nvSpPr>
        <p:spPr>
          <a:xfrm>
            <a:off x="10591921" y="0"/>
            <a:ext cx="982852" cy="6858000"/>
          </a:xfrm>
          <a:prstGeom prst="rect">
            <a:avLst/>
          </a:prstGeom>
          <a:solidFill>
            <a:srgbClr val="83C7E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pic>
        <p:nvPicPr>
          <p:cNvPr id="8" name="Picture 1" descr="LOGO_SENAI_BRANCO.png">
            <a:extLst>
              <a:ext uri="{FF2B5EF4-FFF2-40B4-BE49-F238E27FC236}">
                <a16:creationId xmlns:a16="http://schemas.microsoft.com/office/drawing/2014/main" id="{802D6EAB-F700-4DF9-860C-F38C4A2835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4735" y="6090867"/>
            <a:ext cx="857224" cy="593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DF2B37B-FDBF-4924-B7C5-517E15AF06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649408" cy="1325563"/>
          </a:xfrm>
        </p:spPr>
        <p:txBody>
          <a:bodyPr/>
          <a:lstStyle/>
          <a:p>
            <a:r>
              <a:rPr lang="pt-BR" dirty="0"/>
              <a:t>Lógica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DD720DA-EF63-4F86-BFEB-5672A317A6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5003" y="1489722"/>
            <a:ext cx="9649408" cy="4351338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pt-BR" sz="1700" i="1" dirty="0"/>
              <a:t>Conjunto de elementos </a:t>
            </a:r>
            <a:endParaRPr lang="pt-BR" sz="1700" dirty="0"/>
          </a:p>
          <a:p>
            <a:pPr marL="0" indent="0" algn="just">
              <a:buNone/>
            </a:pPr>
            <a:r>
              <a:rPr lang="pt-BR" sz="1700" i="1" dirty="0"/>
              <a:t>Representa</a:t>
            </a:r>
            <a:r>
              <a:rPr lang="pt-BR" sz="1700" dirty="0"/>
              <a:t>ção de </a:t>
            </a:r>
            <a:r>
              <a:rPr lang="pt-BR" sz="1700" i="1" dirty="0"/>
              <a:t>conjuntos – operação entre elemento e conjunto </a:t>
            </a:r>
          </a:p>
          <a:p>
            <a:pPr marL="0" indent="0" algn="just">
              <a:buNone/>
            </a:pPr>
            <a:r>
              <a:rPr lang="pt-BR" sz="1700" dirty="0"/>
              <a:t>Praticando </a:t>
            </a:r>
          </a:p>
          <a:p>
            <a:pPr marL="0" indent="0" algn="just">
              <a:buNone/>
            </a:pPr>
            <a:endParaRPr lang="pt-BR" sz="1700" dirty="0"/>
          </a:p>
          <a:p>
            <a:pPr marL="0" indent="0" algn="just">
              <a:buNone/>
            </a:pPr>
            <a:r>
              <a:rPr lang="pt-BR" sz="1700" dirty="0"/>
              <a:t>8. Dado o conjunto A = {5, 10, 15, 20, 25, 30, 35} e B = { cachorro, gato, rato} ambos finitos, crie a relação de pertinência para cada um dos seguintes elementos: queijo, gato, cavalo, rato, 20, 24 e 55. </a:t>
            </a:r>
          </a:p>
        </p:txBody>
      </p:sp>
    </p:spTree>
    <p:extLst>
      <p:ext uri="{BB962C8B-B14F-4D97-AF65-F5344CB8AC3E}">
        <p14:creationId xmlns:p14="http://schemas.microsoft.com/office/powerpoint/2010/main" val="284163709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6CA8878C-81AF-4D6A-95F9-CD02158CE2ED}"/>
              </a:ext>
            </a:extLst>
          </p:cNvPr>
          <p:cNvSpPr/>
          <p:nvPr/>
        </p:nvSpPr>
        <p:spPr>
          <a:xfrm>
            <a:off x="10591921" y="0"/>
            <a:ext cx="982852" cy="6858000"/>
          </a:xfrm>
          <a:prstGeom prst="rect">
            <a:avLst/>
          </a:prstGeom>
          <a:solidFill>
            <a:srgbClr val="83C7E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pic>
        <p:nvPicPr>
          <p:cNvPr id="8" name="Picture 1" descr="LOGO_SENAI_BRANCO.png">
            <a:extLst>
              <a:ext uri="{FF2B5EF4-FFF2-40B4-BE49-F238E27FC236}">
                <a16:creationId xmlns:a16="http://schemas.microsoft.com/office/drawing/2014/main" id="{802D6EAB-F700-4DF9-860C-F38C4A2835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4735" y="6090867"/>
            <a:ext cx="857224" cy="593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DF2B37B-FDBF-4924-B7C5-517E15AF06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649408" cy="1325563"/>
          </a:xfrm>
        </p:spPr>
        <p:txBody>
          <a:bodyPr/>
          <a:lstStyle/>
          <a:p>
            <a:r>
              <a:rPr lang="pt-BR" dirty="0"/>
              <a:t>Lógica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DD720DA-EF63-4F86-BFEB-5672A317A6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5003" y="1489722"/>
            <a:ext cx="9649408" cy="4351338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pt-BR" sz="1700" i="1" dirty="0"/>
              <a:t>Conjunto de elementos </a:t>
            </a:r>
            <a:endParaRPr lang="pt-BR" sz="1700" dirty="0"/>
          </a:p>
          <a:p>
            <a:pPr marL="0" indent="0" algn="just">
              <a:buNone/>
            </a:pPr>
            <a:r>
              <a:rPr lang="pt-BR" sz="1700" i="1" dirty="0"/>
              <a:t>Representa</a:t>
            </a:r>
            <a:r>
              <a:rPr lang="pt-BR" sz="1700" dirty="0"/>
              <a:t>ção de </a:t>
            </a:r>
            <a:r>
              <a:rPr lang="pt-BR" sz="1700" i="1" dirty="0"/>
              <a:t>conjuntos – operação entre conjuntos </a:t>
            </a:r>
          </a:p>
          <a:p>
            <a:pPr marL="0" indent="0" algn="just">
              <a:buNone/>
            </a:pPr>
            <a:endParaRPr lang="pt-BR" sz="1700" dirty="0"/>
          </a:p>
          <a:p>
            <a:pPr marL="0" indent="0" algn="just">
              <a:buNone/>
            </a:pPr>
            <a:r>
              <a:rPr lang="pt-BR" sz="1700" dirty="0"/>
              <a:t>É possível realizar operações de relacionamento entre conjuntos. As operações são realizadas sempre entre dois conjuntos, independentemente da quantidade de conjuntos na operação, e tem como resultado </a:t>
            </a:r>
            <a:r>
              <a:rPr lang="pt-BR" sz="1700" b="1" dirty="0"/>
              <a:t>outro conjunto.</a:t>
            </a:r>
            <a:r>
              <a:rPr lang="pt-BR" sz="1700" dirty="0"/>
              <a:t> </a:t>
            </a:r>
          </a:p>
          <a:p>
            <a:pPr marL="0" indent="0" algn="just">
              <a:buNone/>
            </a:pPr>
            <a:r>
              <a:rPr lang="pt-BR" sz="1700" dirty="0"/>
              <a:t>As operações que vamos ver são as seguintes:</a:t>
            </a:r>
          </a:p>
          <a:p>
            <a:pPr algn="just"/>
            <a:r>
              <a:rPr lang="pt-BR" sz="1700" dirty="0"/>
              <a:t>Intersecção</a:t>
            </a:r>
          </a:p>
          <a:p>
            <a:pPr algn="just"/>
            <a:r>
              <a:rPr lang="pt-BR" sz="1700" dirty="0"/>
              <a:t>União</a:t>
            </a:r>
          </a:p>
          <a:p>
            <a:pPr algn="just"/>
            <a:r>
              <a:rPr lang="pt-BR" sz="1700" dirty="0"/>
              <a:t>Diferença</a:t>
            </a:r>
          </a:p>
          <a:p>
            <a:pPr algn="just"/>
            <a:r>
              <a:rPr lang="pt-BR" sz="1700" dirty="0"/>
              <a:t>Complemento </a:t>
            </a:r>
            <a:r>
              <a:rPr lang="pt-BR" sz="1700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0484930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6CA8878C-81AF-4D6A-95F9-CD02158CE2ED}"/>
              </a:ext>
            </a:extLst>
          </p:cNvPr>
          <p:cNvSpPr/>
          <p:nvPr/>
        </p:nvSpPr>
        <p:spPr>
          <a:xfrm>
            <a:off x="10591921" y="0"/>
            <a:ext cx="982852" cy="6858000"/>
          </a:xfrm>
          <a:prstGeom prst="rect">
            <a:avLst/>
          </a:prstGeom>
          <a:solidFill>
            <a:srgbClr val="83C7E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pic>
        <p:nvPicPr>
          <p:cNvPr id="8" name="Picture 1" descr="LOGO_SENAI_BRANCO.png">
            <a:extLst>
              <a:ext uri="{FF2B5EF4-FFF2-40B4-BE49-F238E27FC236}">
                <a16:creationId xmlns:a16="http://schemas.microsoft.com/office/drawing/2014/main" id="{802D6EAB-F700-4DF9-860C-F38C4A2835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4735" y="6090867"/>
            <a:ext cx="857224" cy="593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DF2B37B-FDBF-4924-B7C5-517E15AF06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3758" y="0"/>
            <a:ext cx="9649408" cy="1325563"/>
          </a:xfrm>
        </p:spPr>
        <p:txBody>
          <a:bodyPr/>
          <a:lstStyle/>
          <a:p>
            <a:r>
              <a:rPr lang="pt-BR" dirty="0"/>
              <a:t>Lógica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DD720DA-EF63-4F86-BFEB-5672A317A6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7227" y="1060514"/>
            <a:ext cx="9649408" cy="4351338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pt-BR" sz="1700" i="1" dirty="0"/>
              <a:t>Conjunto de elementos </a:t>
            </a:r>
            <a:endParaRPr lang="pt-BR" sz="1700" dirty="0"/>
          </a:p>
          <a:p>
            <a:pPr marL="0" indent="0" algn="just">
              <a:buNone/>
            </a:pPr>
            <a:r>
              <a:rPr lang="pt-BR" sz="1700" i="1" dirty="0"/>
              <a:t>Representa</a:t>
            </a:r>
            <a:r>
              <a:rPr lang="pt-BR" sz="1700" dirty="0"/>
              <a:t>ção de </a:t>
            </a:r>
            <a:r>
              <a:rPr lang="pt-BR" sz="1700" i="1" dirty="0"/>
              <a:t>conjuntos – operação entre conjuntos </a:t>
            </a:r>
          </a:p>
          <a:p>
            <a:pPr marL="0" indent="0" algn="just">
              <a:buNone/>
            </a:pPr>
            <a:r>
              <a:rPr lang="pt-BR" sz="1700" dirty="0"/>
              <a:t>Intersecção </a:t>
            </a:r>
          </a:p>
          <a:p>
            <a:pPr marL="0" indent="0" algn="just">
              <a:buNone/>
            </a:pPr>
            <a:r>
              <a:rPr lang="pt-BR" sz="1700" dirty="0"/>
              <a:t>Esta operação permite verificar os elementos comuns a dois conjuntos.</a:t>
            </a:r>
          </a:p>
          <a:p>
            <a:pPr marL="0" indent="0" algn="just">
              <a:buNone/>
            </a:pPr>
            <a:r>
              <a:rPr lang="pt-BR" sz="1700" dirty="0"/>
              <a:t>Realizando a intersecção entre dois conjuntos, produz-se um terceiro conjunto com os elementos que pertencem aos dois conjuntos simultaneamente. </a:t>
            </a:r>
          </a:p>
          <a:p>
            <a:pPr marL="0" indent="0" algn="just">
              <a:buNone/>
            </a:pPr>
            <a:r>
              <a:rPr lang="pt-BR" sz="1700" dirty="0"/>
              <a:t>Esta operação é representada pela símbolo </a:t>
            </a:r>
            <a:r>
              <a:rPr lang="pt-BR" sz="1700" dirty="0">
                <a:sym typeface="Symbol" panose="05050102010706020507" pitchFamily="18" charset="2"/>
              </a:rPr>
              <a:t></a:t>
            </a:r>
            <a:r>
              <a:rPr lang="pt-BR" sz="1700" dirty="0"/>
              <a:t> </a:t>
            </a:r>
          </a:p>
          <a:p>
            <a:pPr marL="0" indent="0" algn="just">
              <a:buNone/>
            </a:pPr>
            <a:r>
              <a:rPr lang="pt-BR" sz="1700" dirty="0"/>
              <a:t>Exemplo.</a:t>
            </a:r>
          </a:p>
          <a:p>
            <a:pPr marL="0" indent="0" algn="just">
              <a:buNone/>
            </a:pPr>
            <a:r>
              <a:rPr lang="pt-BR" sz="1700" dirty="0"/>
              <a:t>Dados os conjuntos A = {1, 2, 3, 4} e B {3, 4, 5}, será calculada a intersecção entre A e B.</a:t>
            </a:r>
          </a:p>
          <a:p>
            <a:pPr marL="0" indent="0" algn="just">
              <a:buNone/>
            </a:pPr>
            <a:r>
              <a:rPr lang="pt-BR" sz="1700" dirty="0"/>
              <a:t>Pode-se expressar o conjunto A </a:t>
            </a:r>
            <a:r>
              <a:rPr lang="pt-BR" sz="1700" dirty="0">
                <a:sym typeface="Symbol" panose="05050102010706020507" pitchFamily="18" charset="2"/>
              </a:rPr>
              <a:t> B da seguinte forma:</a:t>
            </a:r>
          </a:p>
          <a:p>
            <a:pPr marL="0" indent="0" algn="just">
              <a:buNone/>
            </a:pPr>
            <a:r>
              <a:rPr lang="pt-BR" sz="1700" dirty="0"/>
              <a:t>A </a:t>
            </a:r>
            <a:r>
              <a:rPr lang="pt-BR" sz="1700" dirty="0">
                <a:sym typeface="Symbol" panose="05050102010706020507" pitchFamily="18" charset="2"/>
              </a:rPr>
              <a:t> B = {x: x  A e x  B}, ou seja, para qualquer x que você atribuir um valor, este deverá ser encontrado em ambos os conjuntos. </a:t>
            </a:r>
          </a:p>
          <a:p>
            <a:pPr marL="0" indent="0" algn="just">
              <a:spcAft>
                <a:spcPts val="600"/>
              </a:spcAft>
              <a:buNone/>
            </a:pPr>
            <a:r>
              <a:rPr lang="pt-BR" sz="1700" dirty="0">
                <a:sym typeface="Symbol" panose="05050102010706020507" pitchFamily="18" charset="2"/>
              </a:rPr>
              <a:t>Avaliando os elementos de forma individual você terá:</a:t>
            </a:r>
          </a:p>
          <a:p>
            <a:pPr marL="0" indent="0" algn="just">
              <a:spcBef>
                <a:spcPts val="0"/>
              </a:spcBef>
              <a:buNone/>
            </a:pPr>
            <a:r>
              <a:rPr lang="pt-BR" sz="1700" dirty="0">
                <a:sym typeface="Symbol" panose="05050102010706020507" pitchFamily="18" charset="2"/>
              </a:rPr>
              <a:t>1  A e 1  B</a:t>
            </a:r>
          </a:p>
          <a:p>
            <a:pPr marL="0" indent="0" algn="just">
              <a:spcBef>
                <a:spcPts val="0"/>
              </a:spcBef>
              <a:buNone/>
            </a:pPr>
            <a:r>
              <a:rPr lang="pt-BR" sz="1700" dirty="0">
                <a:sym typeface="Symbol" panose="05050102010706020507" pitchFamily="18" charset="2"/>
              </a:rPr>
              <a:t>2  A e 2  B</a:t>
            </a:r>
          </a:p>
          <a:p>
            <a:pPr marL="0" indent="0" algn="just">
              <a:spcBef>
                <a:spcPts val="0"/>
              </a:spcBef>
              <a:buNone/>
            </a:pPr>
            <a:r>
              <a:rPr lang="pt-BR" sz="1700" dirty="0">
                <a:sym typeface="Symbol" panose="05050102010706020507" pitchFamily="18" charset="2"/>
              </a:rPr>
              <a:t>3  A e 3  B</a:t>
            </a:r>
          </a:p>
          <a:p>
            <a:pPr marL="0" indent="0" algn="just">
              <a:spcBef>
                <a:spcPts val="0"/>
              </a:spcBef>
              <a:buNone/>
            </a:pPr>
            <a:r>
              <a:rPr lang="pt-BR" sz="1700" dirty="0">
                <a:sym typeface="Symbol" panose="05050102010706020507" pitchFamily="18" charset="2"/>
              </a:rPr>
              <a:t>4  A e 4  B</a:t>
            </a:r>
          </a:p>
          <a:p>
            <a:pPr marL="0" indent="0" algn="just">
              <a:spcBef>
                <a:spcPts val="0"/>
              </a:spcBef>
              <a:buNone/>
            </a:pPr>
            <a:r>
              <a:rPr lang="pt-BR" sz="1700" dirty="0">
                <a:sym typeface="Symbol" panose="05050102010706020507" pitchFamily="18" charset="2"/>
              </a:rPr>
              <a:t>5  A e 5  B</a:t>
            </a:r>
          </a:p>
          <a:p>
            <a:pPr marL="0" indent="0" algn="just">
              <a:spcBef>
                <a:spcPts val="0"/>
              </a:spcBef>
              <a:buNone/>
            </a:pPr>
            <a:endParaRPr lang="pt-BR" sz="1500" dirty="0">
              <a:sym typeface="Symbol" panose="05050102010706020507" pitchFamily="18" charset="2"/>
            </a:endParaRPr>
          </a:p>
          <a:p>
            <a:pPr marL="0" indent="0" algn="just">
              <a:spcBef>
                <a:spcPts val="0"/>
              </a:spcBef>
              <a:buNone/>
            </a:pPr>
            <a:endParaRPr lang="pt-BR" sz="1500" dirty="0">
              <a:sym typeface="Symbol" panose="05050102010706020507" pitchFamily="18" charset="2"/>
            </a:endParaRPr>
          </a:p>
          <a:p>
            <a:pPr marL="0" indent="0" algn="just">
              <a:buNone/>
            </a:pPr>
            <a:endParaRPr lang="pt-BR" sz="1700" dirty="0">
              <a:sym typeface="Symbol" panose="05050102010706020507" pitchFamily="18" charset="2"/>
            </a:endParaRPr>
          </a:p>
          <a:p>
            <a:pPr marL="0" indent="0" algn="just">
              <a:buNone/>
            </a:pPr>
            <a:endParaRPr lang="pt-BR" sz="1700" dirty="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05EB9D6C-C3AD-4B16-ACFC-E125ED26DCE0}"/>
              </a:ext>
            </a:extLst>
          </p:cNvPr>
          <p:cNvSpPr/>
          <p:nvPr/>
        </p:nvSpPr>
        <p:spPr>
          <a:xfrm>
            <a:off x="2927313" y="5688596"/>
            <a:ext cx="2503104" cy="72778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500" dirty="0"/>
              <a:t>Elementos 3 e 4 pertencem aos conjuntos A e B simultaneamente 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C7BB3EBD-B2A1-4101-8DDF-C9E0841D6C97}"/>
              </a:ext>
            </a:extLst>
          </p:cNvPr>
          <p:cNvCxnSpPr>
            <a:cxnSpLocks/>
          </p:cNvCxnSpPr>
          <p:nvPr/>
        </p:nvCxnSpPr>
        <p:spPr>
          <a:xfrm>
            <a:off x="2099388" y="6018244"/>
            <a:ext cx="765110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tângulo 11">
            <a:extLst>
              <a:ext uri="{FF2B5EF4-FFF2-40B4-BE49-F238E27FC236}">
                <a16:creationId xmlns:a16="http://schemas.microsoft.com/office/drawing/2014/main" id="{8B8C892D-97E0-4803-B8A1-6F8B69CC94FE}"/>
              </a:ext>
            </a:extLst>
          </p:cNvPr>
          <p:cNvSpPr/>
          <p:nvPr/>
        </p:nvSpPr>
        <p:spPr>
          <a:xfrm>
            <a:off x="6567501" y="5688596"/>
            <a:ext cx="2503104" cy="72778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pt-BR" sz="1600" dirty="0"/>
              <a:t>Conjunto A </a:t>
            </a:r>
            <a:r>
              <a:rPr lang="pt-BR" sz="1600" dirty="0">
                <a:sym typeface="Symbol" panose="05050102010706020507" pitchFamily="18" charset="2"/>
              </a:rPr>
              <a:t> B = {3 e 4}</a:t>
            </a:r>
            <a:r>
              <a:rPr lang="pt-BR" sz="1600" dirty="0"/>
              <a:t> </a:t>
            </a:r>
          </a:p>
        </p:txBody>
      </p:sp>
      <p:cxnSp>
        <p:nvCxnSpPr>
          <p:cNvPr id="13" name="Conector de Seta Reta 12">
            <a:extLst>
              <a:ext uri="{FF2B5EF4-FFF2-40B4-BE49-F238E27FC236}">
                <a16:creationId xmlns:a16="http://schemas.microsoft.com/office/drawing/2014/main" id="{7DD9FAE8-8C48-47EB-A2DE-3151E14289E5}"/>
              </a:ext>
            </a:extLst>
          </p:cNvPr>
          <p:cNvCxnSpPr>
            <a:cxnSpLocks/>
          </p:cNvCxnSpPr>
          <p:nvPr/>
        </p:nvCxnSpPr>
        <p:spPr>
          <a:xfrm>
            <a:off x="5608462" y="6018244"/>
            <a:ext cx="765110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887535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6CA8878C-81AF-4D6A-95F9-CD02158CE2ED}"/>
              </a:ext>
            </a:extLst>
          </p:cNvPr>
          <p:cNvSpPr/>
          <p:nvPr/>
        </p:nvSpPr>
        <p:spPr>
          <a:xfrm>
            <a:off x="10591921" y="0"/>
            <a:ext cx="982852" cy="6858000"/>
          </a:xfrm>
          <a:prstGeom prst="rect">
            <a:avLst/>
          </a:prstGeom>
          <a:solidFill>
            <a:srgbClr val="83C7E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pic>
        <p:nvPicPr>
          <p:cNvPr id="8" name="Picture 1" descr="LOGO_SENAI_BRANCO.png">
            <a:extLst>
              <a:ext uri="{FF2B5EF4-FFF2-40B4-BE49-F238E27FC236}">
                <a16:creationId xmlns:a16="http://schemas.microsoft.com/office/drawing/2014/main" id="{802D6EAB-F700-4DF9-860C-F38C4A2835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4735" y="6090867"/>
            <a:ext cx="857224" cy="593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DF2B37B-FDBF-4924-B7C5-517E15AF06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7227" y="210812"/>
            <a:ext cx="9649408" cy="1325563"/>
          </a:xfrm>
        </p:spPr>
        <p:txBody>
          <a:bodyPr/>
          <a:lstStyle/>
          <a:p>
            <a:r>
              <a:rPr lang="pt-BR" dirty="0"/>
              <a:t>Lógica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DD720DA-EF63-4F86-BFEB-5672A317A6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7227" y="1536375"/>
            <a:ext cx="9649408" cy="4351338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pt-BR" sz="1700" i="1" dirty="0"/>
              <a:t>Conjunto de elementos </a:t>
            </a:r>
            <a:endParaRPr lang="pt-BR" sz="1700" dirty="0"/>
          </a:p>
          <a:p>
            <a:pPr marL="0" indent="0" algn="just">
              <a:buNone/>
            </a:pPr>
            <a:r>
              <a:rPr lang="pt-BR" sz="1700" i="1" dirty="0"/>
              <a:t>Representa</a:t>
            </a:r>
            <a:r>
              <a:rPr lang="pt-BR" sz="1700" dirty="0"/>
              <a:t>ção de </a:t>
            </a:r>
            <a:r>
              <a:rPr lang="pt-BR" sz="1700" i="1" dirty="0"/>
              <a:t>conjuntos – operação entre conjuntos </a:t>
            </a:r>
          </a:p>
          <a:p>
            <a:pPr marL="0" indent="0" algn="just">
              <a:buNone/>
            </a:pPr>
            <a:r>
              <a:rPr lang="pt-BR" sz="1700" dirty="0"/>
              <a:t>Intersecção</a:t>
            </a:r>
          </a:p>
          <a:p>
            <a:pPr marL="0" indent="0" algn="just">
              <a:buNone/>
            </a:pPr>
            <a:r>
              <a:rPr lang="pt-BR" sz="1700" dirty="0"/>
              <a:t>Também podemos resolver o exemplo anterior de outra forma:</a:t>
            </a:r>
          </a:p>
          <a:p>
            <a:pPr marL="0" indent="0" algn="just">
              <a:buNone/>
            </a:pPr>
            <a:r>
              <a:rPr lang="pt-BR" sz="1700" dirty="0"/>
              <a:t>A = {1, 2, 3, 4} e B {3, 4, 5}</a:t>
            </a:r>
          </a:p>
          <a:p>
            <a:pPr marL="0" indent="0" algn="just">
              <a:buNone/>
            </a:pPr>
            <a:endParaRPr lang="pt-BR" sz="1700" dirty="0"/>
          </a:p>
          <a:p>
            <a:pPr marL="0" indent="0" algn="just">
              <a:spcBef>
                <a:spcPts val="0"/>
              </a:spcBef>
              <a:buNone/>
            </a:pPr>
            <a:endParaRPr lang="pt-BR" sz="1500" dirty="0">
              <a:sym typeface="Symbol" panose="05050102010706020507" pitchFamily="18" charset="2"/>
            </a:endParaRPr>
          </a:p>
          <a:p>
            <a:pPr marL="0" indent="0" algn="just">
              <a:spcBef>
                <a:spcPts val="0"/>
              </a:spcBef>
              <a:buNone/>
            </a:pPr>
            <a:endParaRPr lang="pt-BR" sz="1500" dirty="0">
              <a:sym typeface="Symbol" panose="05050102010706020507" pitchFamily="18" charset="2"/>
            </a:endParaRPr>
          </a:p>
          <a:p>
            <a:pPr marL="0" indent="0" algn="just">
              <a:buNone/>
            </a:pPr>
            <a:endParaRPr lang="pt-BR" sz="1700" dirty="0">
              <a:sym typeface="Symbol" panose="05050102010706020507" pitchFamily="18" charset="2"/>
            </a:endParaRPr>
          </a:p>
          <a:p>
            <a:pPr marL="0" indent="0" algn="just">
              <a:buNone/>
            </a:pPr>
            <a:endParaRPr lang="pt-BR" sz="1700" dirty="0"/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3D293447-1B35-41B2-AFF5-C2505D44DC99}"/>
              </a:ext>
            </a:extLst>
          </p:cNvPr>
          <p:cNvSpPr/>
          <p:nvPr/>
        </p:nvSpPr>
        <p:spPr>
          <a:xfrm>
            <a:off x="617227" y="3712044"/>
            <a:ext cx="1259632" cy="1129004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52944093-762A-4849-86B1-B0EA1E65453E}"/>
              </a:ext>
            </a:extLst>
          </p:cNvPr>
          <p:cNvSpPr/>
          <p:nvPr/>
        </p:nvSpPr>
        <p:spPr>
          <a:xfrm>
            <a:off x="2202145" y="3712044"/>
            <a:ext cx="1259632" cy="112900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50E82502-F9E1-4DE0-8247-9D69AE585740}"/>
              </a:ext>
            </a:extLst>
          </p:cNvPr>
          <p:cNvSpPr txBox="1"/>
          <p:nvPr/>
        </p:nvSpPr>
        <p:spPr>
          <a:xfrm>
            <a:off x="1132996" y="3397519"/>
            <a:ext cx="66424" cy="3802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A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717780A1-24A8-44F4-A9A9-4ABD56C00836}"/>
              </a:ext>
            </a:extLst>
          </p:cNvPr>
          <p:cNvSpPr txBox="1"/>
          <p:nvPr/>
        </p:nvSpPr>
        <p:spPr>
          <a:xfrm>
            <a:off x="2743200" y="3405673"/>
            <a:ext cx="83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B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AD227707-4348-4BB8-BBDE-70D3483D0855}"/>
              </a:ext>
            </a:extLst>
          </p:cNvPr>
          <p:cNvSpPr txBox="1"/>
          <p:nvPr/>
        </p:nvSpPr>
        <p:spPr>
          <a:xfrm>
            <a:off x="786881" y="3907214"/>
            <a:ext cx="83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1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D13B755B-DE11-42A6-B98E-0FBEECB3959A}"/>
              </a:ext>
            </a:extLst>
          </p:cNvPr>
          <p:cNvSpPr txBox="1"/>
          <p:nvPr/>
        </p:nvSpPr>
        <p:spPr>
          <a:xfrm>
            <a:off x="778956" y="4360747"/>
            <a:ext cx="83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3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F26C6AE2-8B9F-4EE3-9B5A-F42F8EABD2C4}"/>
              </a:ext>
            </a:extLst>
          </p:cNvPr>
          <p:cNvSpPr txBox="1"/>
          <p:nvPr/>
        </p:nvSpPr>
        <p:spPr>
          <a:xfrm>
            <a:off x="1497710" y="4360747"/>
            <a:ext cx="83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4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89BE7230-EFB9-4753-8A3F-D12299C5CEA9}"/>
              </a:ext>
            </a:extLst>
          </p:cNvPr>
          <p:cNvSpPr txBox="1"/>
          <p:nvPr/>
        </p:nvSpPr>
        <p:spPr>
          <a:xfrm>
            <a:off x="1497710" y="3880446"/>
            <a:ext cx="83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2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7A14E6B5-126B-48D0-9693-CA266CC532BE}"/>
              </a:ext>
            </a:extLst>
          </p:cNvPr>
          <p:cNvSpPr txBox="1"/>
          <p:nvPr/>
        </p:nvSpPr>
        <p:spPr>
          <a:xfrm>
            <a:off x="3124346" y="3907214"/>
            <a:ext cx="83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4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50FBCD64-61C0-483D-940C-29DA5BD2176E}"/>
              </a:ext>
            </a:extLst>
          </p:cNvPr>
          <p:cNvSpPr txBox="1"/>
          <p:nvPr/>
        </p:nvSpPr>
        <p:spPr>
          <a:xfrm>
            <a:off x="2701212" y="4401245"/>
            <a:ext cx="83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5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A9019BD9-4B24-42A1-BD5E-7C513A052463}"/>
              </a:ext>
            </a:extLst>
          </p:cNvPr>
          <p:cNvSpPr txBox="1"/>
          <p:nvPr/>
        </p:nvSpPr>
        <p:spPr>
          <a:xfrm>
            <a:off x="2337873" y="3907214"/>
            <a:ext cx="83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3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48BB0B9-D6FC-4045-83CD-5154C6363727}"/>
              </a:ext>
            </a:extLst>
          </p:cNvPr>
          <p:cNvSpPr txBox="1"/>
          <p:nvPr/>
        </p:nvSpPr>
        <p:spPr>
          <a:xfrm>
            <a:off x="1858202" y="4065112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sym typeface="Symbol" panose="05050102010706020507" pitchFamily="18" charset="2"/>
              </a:rPr>
              <a:t></a:t>
            </a:r>
            <a:endParaRPr lang="pt-BR" b="1" dirty="0"/>
          </a:p>
        </p:txBody>
      </p:sp>
      <p:graphicFrame>
        <p:nvGraphicFramePr>
          <p:cNvPr id="24" name="Diagrama 23">
            <a:extLst>
              <a:ext uri="{FF2B5EF4-FFF2-40B4-BE49-F238E27FC236}">
                <a16:creationId xmlns:a16="http://schemas.microsoft.com/office/drawing/2014/main" id="{975AD7F1-8A2C-49C9-ABFF-603D4389782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20528050"/>
              </p:ext>
            </p:extLst>
          </p:nvPr>
        </p:nvGraphicFramePr>
        <p:xfrm>
          <a:off x="3787063" y="2550679"/>
          <a:ext cx="3971731" cy="36176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5" name="CaixaDeTexto 24">
            <a:extLst>
              <a:ext uri="{FF2B5EF4-FFF2-40B4-BE49-F238E27FC236}">
                <a16:creationId xmlns:a16="http://schemas.microsoft.com/office/drawing/2014/main" id="{7C89DAA3-024A-4E37-BD38-1C8E4EFF7A3C}"/>
              </a:ext>
            </a:extLst>
          </p:cNvPr>
          <p:cNvSpPr txBox="1"/>
          <p:nvPr/>
        </p:nvSpPr>
        <p:spPr>
          <a:xfrm>
            <a:off x="5660302" y="3712044"/>
            <a:ext cx="457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000" dirty="0"/>
              <a:t>3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E961C65A-F2FD-4A68-AD50-1198BD77123E}"/>
              </a:ext>
            </a:extLst>
          </p:cNvPr>
          <p:cNvSpPr txBox="1"/>
          <p:nvPr/>
        </p:nvSpPr>
        <p:spPr>
          <a:xfrm>
            <a:off x="5660302" y="4390194"/>
            <a:ext cx="457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000" dirty="0"/>
              <a:t>4</a:t>
            </a:r>
          </a:p>
        </p:txBody>
      </p:sp>
      <p:cxnSp>
        <p:nvCxnSpPr>
          <p:cNvPr id="28" name="Conector reto 27">
            <a:extLst>
              <a:ext uri="{FF2B5EF4-FFF2-40B4-BE49-F238E27FC236}">
                <a16:creationId xmlns:a16="http://schemas.microsoft.com/office/drawing/2014/main" id="{086EB7CD-3640-4A20-A98B-89E6947DBE18}"/>
              </a:ext>
            </a:extLst>
          </p:cNvPr>
          <p:cNvCxnSpPr/>
          <p:nvPr/>
        </p:nvCxnSpPr>
        <p:spPr>
          <a:xfrm>
            <a:off x="3651528" y="3153747"/>
            <a:ext cx="0" cy="249127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CB6E42C7-59AF-45F2-B50D-05A428C4F41A}"/>
              </a:ext>
            </a:extLst>
          </p:cNvPr>
          <p:cNvSpPr txBox="1"/>
          <p:nvPr/>
        </p:nvSpPr>
        <p:spPr>
          <a:xfrm>
            <a:off x="4866189" y="5502987"/>
            <a:ext cx="66424" cy="3802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A</a:t>
            </a: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481F5DD2-273B-4E8A-9881-F85983D1AD06}"/>
              </a:ext>
            </a:extLst>
          </p:cNvPr>
          <p:cNvSpPr txBox="1"/>
          <p:nvPr/>
        </p:nvSpPr>
        <p:spPr>
          <a:xfrm>
            <a:off x="6493893" y="5502987"/>
            <a:ext cx="66424" cy="3802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220716382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6CA8878C-81AF-4D6A-95F9-CD02158CE2ED}"/>
              </a:ext>
            </a:extLst>
          </p:cNvPr>
          <p:cNvSpPr/>
          <p:nvPr/>
        </p:nvSpPr>
        <p:spPr>
          <a:xfrm>
            <a:off x="10591921" y="0"/>
            <a:ext cx="982852" cy="6858000"/>
          </a:xfrm>
          <a:prstGeom prst="rect">
            <a:avLst/>
          </a:prstGeom>
          <a:solidFill>
            <a:srgbClr val="83C7E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pic>
        <p:nvPicPr>
          <p:cNvPr id="8" name="Picture 1" descr="LOGO_SENAI_BRANCO.png">
            <a:extLst>
              <a:ext uri="{FF2B5EF4-FFF2-40B4-BE49-F238E27FC236}">
                <a16:creationId xmlns:a16="http://schemas.microsoft.com/office/drawing/2014/main" id="{802D6EAB-F700-4DF9-860C-F38C4A2835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4735" y="6090867"/>
            <a:ext cx="857224" cy="593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DF2B37B-FDBF-4924-B7C5-517E15AF06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7227" y="210812"/>
            <a:ext cx="9649408" cy="1325563"/>
          </a:xfrm>
        </p:spPr>
        <p:txBody>
          <a:bodyPr/>
          <a:lstStyle/>
          <a:p>
            <a:r>
              <a:rPr lang="pt-BR" dirty="0"/>
              <a:t>Lógica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DD720DA-EF63-4F86-BFEB-5672A317A6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7227" y="1536375"/>
            <a:ext cx="9649408" cy="4351338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pt-BR" sz="1700" i="1" dirty="0"/>
              <a:t>Conjunto de elementos </a:t>
            </a:r>
            <a:endParaRPr lang="pt-BR" sz="1700" dirty="0"/>
          </a:p>
          <a:p>
            <a:pPr marL="0" indent="0" algn="just">
              <a:buNone/>
            </a:pPr>
            <a:r>
              <a:rPr lang="pt-BR" sz="1700" i="1" dirty="0"/>
              <a:t>Representa</a:t>
            </a:r>
            <a:r>
              <a:rPr lang="pt-BR" sz="1700" dirty="0"/>
              <a:t>ção de </a:t>
            </a:r>
            <a:r>
              <a:rPr lang="pt-BR" sz="1700" i="1" dirty="0"/>
              <a:t>conjuntos – operação entre conjuntos </a:t>
            </a:r>
          </a:p>
          <a:p>
            <a:pPr marL="0" indent="0" algn="just">
              <a:buNone/>
            </a:pPr>
            <a:r>
              <a:rPr lang="pt-BR" sz="1700" dirty="0"/>
              <a:t>União</a:t>
            </a:r>
          </a:p>
          <a:p>
            <a:pPr marL="0" indent="0" algn="just">
              <a:buNone/>
            </a:pPr>
            <a:r>
              <a:rPr lang="pt-BR" sz="1700" dirty="0"/>
              <a:t>União entre os conjuntos permite que seja criado um terceiro conjunto com todos os elementos, de forma que os elementos deste conjunto pertençam a pelo menos um dos conjuntos utilizados na operação. </a:t>
            </a:r>
          </a:p>
          <a:p>
            <a:pPr marL="0" indent="0" algn="just">
              <a:buNone/>
            </a:pPr>
            <a:r>
              <a:rPr lang="pt-BR" sz="1700" dirty="0"/>
              <a:t>Esta operação é representada pelo símbolo </a:t>
            </a:r>
            <a:r>
              <a:rPr lang="pt-BR" sz="1700" dirty="0">
                <a:sym typeface="Symbol" panose="05050102010706020507" pitchFamily="18" charset="2"/>
              </a:rPr>
              <a:t>.</a:t>
            </a:r>
          </a:p>
          <a:p>
            <a:pPr marL="0" indent="0" algn="just">
              <a:buNone/>
            </a:pPr>
            <a:r>
              <a:rPr lang="pt-BR" sz="1700" dirty="0">
                <a:sym typeface="Symbol" panose="05050102010706020507" pitchFamily="18" charset="2"/>
              </a:rPr>
              <a:t>Exemplo.</a:t>
            </a:r>
          </a:p>
          <a:p>
            <a:pPr marL="0" indent="0" algn="just">
              <a:buNone/>
            </a:pPr>
            <a:r>
              <a:rPr lang="pt-BR" sz="1700" dirty="0">
                <a:sym typeface="Symbol" panose="05050102010706020507" pitchFamily="18" charset="2"/>
              </a:rPr>
              <a:t>Dados os conjuntos A = { 1, 2, 3, 4} e B = { 3, 4, 5}, calcule a união entre A e B</a:t>
            </a:r>
          </a:p>
          <a:p>
            <a:pPr marL="0" indent="0" algn="just">
              <a:buNone/>
            </a:pPr>
            <a:r>
              <a:rPr lang="pt-BR" sz="1700" dirty="0">
                <a:sym typeface="Symbol" panose="05050102010706020507" pitchFamily="18" charset="2"/>
              </a:rPr>
              <a:t>A  B = { 1, 2, 3, 4}  { 3, 4, 5}</a:t>
            </a:r>
          </a:p>
          <a:p>
            <a:pPr marL="0" indent="0" algn="just">
              <a:buNone/>
            </a:pPr>
            <a:r>
              <a:rPr lang="pt-BR" sz="1700" dirty="0">
                <a:sym typeface="Symbol" panose="05050102010706020507" pitchFamily="18" charset="2"/>
              </a:rPr>
              <a:t>A  B = {1, 2, 3, 4, 5}</a:t>
            </a:r>
          </a:p>
          <a:p>
            <a:pPr marL="0" indent="0" algn="just">
              <a:buNone/>
            </a:pPr>
            <a:r>
              <a:rPr lang="pt-BR" sz="1700" dirty="0">
                <a:sym typeface="Symbol" panose="05050102010706020507" pitchFamily="18" charset="2"/>
              </a:rPr>
              <a:t>Você pode expressar o conjunto A  B  também dessa forma: A  B = {x: x  A e/ou x  B}</a:t>
            </a:r>
            <a:endParaRPr lang="pt-BR" sz="1700" dirty="0"/>
          </a:p>
          <a:p>
            <a:pPr marL="0" indent="0" algn="just">
              <a:buNone/>
            </a:pPr>
            <a:endParaRPr lang="pt-BR" sz="1700" dirty="0"/>
          </a:p>
          <a:p>
            <a:pPr marL="0" indent="0" algn="just">
              <a:spcBef>
                <a:spcPts val="0"/>
              </a:spcBef>
              <a:buNone/>
            </a:pPr>
            <a:endParaRPr lang="pt-BR" sz="1500" dirty="0">
              <a:sym typeface="Symbol" panose="05050102010706020507" pitchFamily="18" charset="2"/>
            </a:endParaRPr>
          </a:p>
          <a:p>
            <a:pPr marL="0" indent="0" algn="just">
              <a:spcBef>
                <a:spcPts val="0"/>
              </a:spcBef>
              <a:buNone/>
            </a:pPr>
            <a:endParaRPr lang="pt-BR" sz="1500" dirty="0">
              <a:sym typeface="Symbol" panose="05050102010706020507" pitchFamily="18" charset="2"/>
            </a:endParaRPr>
          </a:p>
          <a:p>
            <a:pPr marL="0" indent="0" algn="just">
              <a:buNone/>
            </a:pPr>
            <a:endParaRPr lang="pt-BR" sz="1700" dirty="0">
              <a:sym typeface="Symbol" panose="05050102010706020507" pitchFamily="18" charset="2"/>
            </a:endParaRPr>
          </a:p>
          <a:p>
            <a:pPr marL="0" indent="0" algn="just">
              <a:buNone/>
            </a:pPr>
            <a:endParaRPr lang="pt-BR" sz="1700" dirty="0"/>
          </a:p>
        </p:txBody>
      </p:sp>
    </p:spTree>
    <p:extLst>
      <p:ext uri="{BB962C8B-B14F-4D97-AF65-F5344CB8AC3E}">
        <p14:creationId xmlns:p14="http://schemas.microsoft.com/office/powerpoint/2010/main" val="361342576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6CA8878C-81AF-4D6A-95F9-CD02158CE2ED}"/>
              </a:ext>
            </a:extLst>
          </p:cNvPr>
          <p:cNvSpPr/>
          <p:nvPr/>
        </p:nvSpPr>
        <p:spPr>
          <a:xfrm>
            <a:off x="10591921" y="0"/>
            <a:ext cx="982852" cy="6858000"/>
          </a:xfrm>
          <a:prstGeom prst="rect">
            <a:avLst/>
          </a:prstGeom>
          <a:solidFill>
            <a:srgbClr val="83C7E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pic>
        <p:nvPicPr>
          <p:cNvPr id="8" name="Picture 1" descr="LOGO_SENAI_BRANCO.png">
            <a:extLst>
              <a:ext uri="{FF2B5EF4-FFF2-40B4-BE49-F238E27FC236}">
                <a16:creationId xmlns:a16="http://schemas.microsoft.com/office/drawing/2014/main" id="{802D6EAB-F700-4DF9-860C-F38C4A2835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4735" y="6090867"/>
            <a:ext cx="857224" cy="593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DF2B37B-FDBF-4924-B7C5-517E15AF06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7227" y="210812"/>
            <a:ext cx="9649408" cy="1325563"/>
          </a:xfrm>
        </p:spPr>
        <p:txBody>
          <a:bodyPr/>
          <a:lstStyle/>
          <a:p>
            <a:r>
              <a:rPr lang="pt-BR" dirty="0"/>
              <a:t>Lógica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DD720DA-EF63-4F86-BFEB-5672A317A6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7227" y="1536375"/>
            <a:ext cx="9649408" cy="4351338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pt-BR" sz="1700" i="1" dirty="0"/>
              <a:t>Conjunto de elementos </a:t>
            </a:r>
            <a:endParaRPr lang="pt-BR" sz="1700" dirty="0"/>
          </a:p>
          <a:p>
            <a:pPr marL="0" indent="0" algn="just">
              <a:buNone/>
            </a:pPr>
            <a:r>
              <a:rPr lang="pt-BR" sz="1700" i="1" dirty="0"/>
              <a:t>Representa</a:t>
            </a:r>
            <a:r>
              <a:rPr lang="pt-BR" sz="1700" dirty="0"/>
              <a:t>ção de </a:t>
            </a:r>
            <a:r>
              <a:rPr lang="pt-BR" sz="1700" i="1" dirty="0"/>
              <a:t>conjuntos – operação entre conjuntos </a:t>
            </a:r>
          </a:p>
          <a:p>
            <a:pPr marL="0" indent="0" algn="just">
              <a:buNone/>
            </a:pPr>
            <a:r>
              <a:rPr lang="pt-BR" sz="1700" dirty="0"/>
              <a:t>Praticando </a:t>
            </a:r>
          </a:p>
          <a:p>
            <a:pPr marL="0" indent="0" algn="just">
              <a:buNone/>
            </a:pPr>
            <a:endParaRPr lang="pt-BR" sz="1700" dirty="0"/>
          </a:p>
          <a:p>
            <a:pPr marL="342900" indent="-342900" algn="just">
              <a:buAutoNum type="arabicPeriod" startAt="10"/>
            </a:pPr>
            <a:r>
              <a:rPr lang="pt-BR" sz="1700" dirty="0"/>
              <a:t>Dados os conjuntos A = {10, 20, 30, 40, 50} e B = {5, 10, 15, 25, 35, 30, 35}, calcule:</a:t>
            </a:r>
          </a:p>
          <a:p>
            <a:pPr marL="0" indent="0" algn="just">
              <a:buNone/>
            </a:pPr>
            <a:r>
              <a:rPr lang="pt-BR" sz="1700" dirty="0"/>
              <a:t>a) A </a:t>
            </a:r>
            <a:r>
              <a:rPr lang="pt-BR" sz="1700" dirty="0">
                <a:sym typeface="Symbol" panose="05050102010706020507" pitchFamily="18" charset="2"/>
              </a:rPr>
              <a:t> B = {5, 10, 15, 20, 25, 30, 35, 40, 50}</a:t>
            </a:r>
          </a:p>
          <a:p>
            <a:pPr marL="0" indent="0" algn="just">
              <a:buNone/>
            </a:pPr>
            <a:r>
              <a:rPr lang="pt-BR" sz="1700" dirty="0">
                <a:sym typeface="Symbol" panose="05050102010706020507" pitchFamily="18" charset="2"/>
              </a:rPr>
              <a:t>b) A  B = {10, 30} </a:t>
            </a:r>
            <a:endParaRPr lang="pt-BR" sz="1700" dirty="0"/>
          </a:p>
          <a:p>
            <a:pPr marL="0" indent="0" algn="just">
              <a:buNone/>
            </a:pPr>
            <a:endParaRPr lang="pt-BR" sz="1700" dirty="0"/>
          </a:p>
          <a:p>
            <a:pPr marL="0" indent="0" algn="just">
              <a:spcBef>
                <a:spcPts val="0"/>
              </a:spcBef>
              <a:buNone/>
            </a:pPr>
            <a:endParaRPr lang="pt-BR" sz="1500" dirty="0">
              <a:sym typeface="Symbol" panose="05050102010706020507" pitchFamily="18" charset="2"/>
            </a:endParaRPr>
          </a:p>
          <a:p>
            <a:pPr marL="0" indent="0" algn="just">
              <a:spcBef>
                <a:spcPts val="0"/>
              </a:spcBef>
              <a:buNone/>
            </a:pPr>
            <a:endParaRPr lang="pt-BR" sz="1500" dirty="0">
              <a:sym typeface="Symbol" panose="05050102010706020507" pitchFamily="18" charset="2"/>
            </a:endParaRPr>
          </a:p>
          <a:p>
            <a:pPr marL="0" indent="0" algn="just">
              <a:buNone/>
            </a:pPr>
            <a:endParaRPr lang="pt-BR" sz="1700" dirty="0">
              <a:sym typeface="Symbol" panose="05050102010706020507" pitchFamily="18" charset="2"/>
            </a:endParaRPr>
          </a:p>
          <a:p>
            <a:pPr marL="0" indent="0" algn="just">
              <a:buNone/>
            </a:pPr>
            <a:endParaRPr lang="pt-BR" sz="1700" dirty="0"/>
          </a:p>
        </p:txBody>
      </p:sp>
    </p:spTree>
    <p:extLst>
      <p:ext uri="{BB962C8B-B14F-4D97-AF65-F5344CB8AC3E}">
        <p14:creationId xmlns:p14="http://schemas.microsoft.com/office/powerpoint/2010/main" val="174002802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6CA8878C-81AF-4D6A-95F9-CD02158CE2ED}"/>
              </a:ext>
            </a:extLst>
          </p:cNvPr>
          <p:cNvSpPr/>
          <p:nvPr/>
        </p:nvSpPr>
        <p:spPr>
          <a:xfrm>
            <a:off x="10591921" y="0"/>
            <a:ext cx="982852" cy="6858000"/>
          </a:xfrm>
          <a:prstGeom prst="rect">
            <a:avLst/>
          </a:prstGeom>
          <a:solidFill>
            <a:srgbClr val="83C7E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pic>
        <p:nvPicPr>
          <p:cNvPr id="8" name="Picture 1" descr="LOGO_SENAI_BRANCO.png">
            <a:extLst>
              <a:ext uri="{FF2B5EF4-FFF2-40B4-BE49-F238E27FC236}">
                <a16:creationId xmlns:a16="http://schemas.microsoft.com/office/drawing/2014/main" id="{802D6EAB-F700-4DF9-860C-F38C4A2835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4735" y="6090867"/>
            <a:ext cx="857224" cy="593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DF2B37B-FDBF-4924-B7C5-517E15AF06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7227" y="210812"/>
            <a:ext cx="9649408" cy="1325563"/>
          </a:xfrm>
        </p:spPr>
        <p:txBody>
          <a:bodyPr/>
          <a:lstStyle/>
          <a:p>
            <a:r>
              <a:rPr lang="pt-BR" dirty="0"/>
              <a:t>Lógica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DD720DA-EF63-4F86-BFEB-5672A317A6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7227" y="1536375"/>
            <a:ext cx="9649408" cy="4351338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pt-BR" sz="1700" i="1" dirty="0"/>
              <a:t>Conjunto de elementos </a:t>
            </a:r>
            <a:endParaRPr lang="pt-BR" sz="1700" dirty="0"/>
          </a:p>
          <a:p>
            <a:pPr marL="0" indent="0" algn="just">
              <a:buNone/>
            </a:pPr>
            <a:r>
              <a:rPr lang="pt-BR" sz="1700" i="1" dirty="0"/>
              <a:t>Representa</a:t>
            </a:r>
            <a:r>
              <a:rPr lang="pt-BR" sz="1700" dirty="0"/>
              <a:t>ção de </a:t>
            </a:r>
            <a:r>
              <a:rPr lang="pt-BR" sz="1700" i="1" dirty="0"/>
              <a:t>conjuntos – operação entre conjuntos</a:t>
            </a:r>
          </a:p>
          <a:p>
            <a:pPr marL="0" indent="0" algn="just">
              <a:buNone/>
            </a:pPr>
            <a:r>
              <a:rPr lang="pt-BR" sz="1700" dirty="0"/>
              <a:t>Diferença entre os conjuntos (A-B) </a:t>
            </a:r>
          </a:p>
          <a:p>
            <a:pPr marL="0" indent="0" algn="just">
              <a:buNone/>
            </a:pPr>
            <a:r>
              <a:rPr lang="pt-BR" sz="1700" dirty="0"/>
              <a:t>A diferença entre os conjuntos acontece subtraindo/eliminando os elementos de um conjunto do outro. Dados dois conjuntos, verifica-se os elementos comum aos dois e eliminam-se os do primeiro conjunto.</a:t>
            </a:r>
          </a:p>
          <a:p>
            <a:pPr marL="0" indent="0" algn="just">
              <a:buNone/>
            </a:pPr>
            <a:r>
              <a:rPr lang="pt-BR" sz="1700" dirty="0"/>
              <a:t>Essa operação é representada pela símbolo chamado de hífen (-)</a:t>
            </a:r>
          </a:p>
          <a:p>
            <a:pPr marL="0" indent="0" algn="just">
              <a:buNone/>
            </a:pPr>
            <a:endParaRPr lang="pt-BR" sz="1700" dirty="0"/>
          </a:p>
          <a:p>
            <a:pPr marL="0" indent="0" algn="just">
              <a:spcBef>
                <a:spcPts val="0"/>
              </a:spcBef>
              <a:buNone/>
            </a:pPr>
            <a:endParaRPr lang="pt-BR" sz="1500" dirty="0">
              <a:sym typeface="Symbol" panose="05050102010706020507" pitchFamily="18" charset="2"/>
            </a:endParaRPr>
          </a:p>
          <a:p>
            <a:pPr marL="0" indent="0" algn="just">
              <a:spcBef>
                <a:spcPts val="0"/>
              </a:spcBef>
              <a:buNone/>
            </a:pPr>
            <a:endParaRPr lang="pt-BR" sz="1500" dirty="0">
              <a:sym typeface="Symbol" panose="05050102010706020507" pitchFamily="18" charset="2"/>
            </a:endParaRPr>
          </a:p>
          <a:p>
            <a:pPr marL="0" indent="0" algn="just">
              <a:buNone/>
            </a:pPr>
            <a:endParaRPr lang="pt-BR" sz="1700" dirty="0">
              <a:sym typeface="Symbol" panose="05050102010706020507" pitchFamily="18" charset="2"/>
            </a:endParaRPr>
          </a:p>
          <a:p>
            <a:pPr marL="0" indent="0" algn="just">
              <a:buNone/>
            </a:pPr>
            <a:endParaRPr lang="pt-BR" sz="1700" dirty="0"/>
          </a:p>
        </p:txBody>
      </p:sp>
    </p:spTree>
    <p:extLst>
      <p:ext uri="{BB962C8B-B14F-4D97-AF65-F5344CB8AC3E}">
        <p14:creationId xmlns:p14="http://schemas.microsoft.com/office/powerpoint/2010/main" val="34229781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6CA8878C-81AF-4D6A-95F9-CD02158CE2ED}"/>
              </a:ext>
            </a:extLst>
          </p:cNvPr>
          <p:cNvSpPr/>
          <p:nvPr/>
        </p:nvSpPr>
        <p:spPr>
          <a:xfrm>
            <a:off x="10591921" y="0"/>
            <a:ext cx="982852" cy="6858000"/>
          </a:xfrm>
          <a:prstGeom prst="rect">
            <a:avLst/>
          </a:prstGeom>
          <a:solidFill>
            <a:srgbClr val="83C7E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pic>
        <p:nvPicPr>
          <p:cNvPr id="8" name="Picture 1" descr="LOGO_SENAI_BRANCO.png">
            <a:extLst>
              <a:ext uri="{FF2B5EF4-FFF2-40B4-BE49-F238E27FC236}">
                <a16:creationId xmlns:a16="http://schemas.microsoft.com/office/drawing/2014/main" id="{802D6EAB-F700-4DF9-860C-F38C4A2835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4735" y="6090867"/>
            <a:ext cx="857224" cy="593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DF2B37B-FDBF-4924-B7C5-517E15AF06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649408" cy="1325563"/>
          </a:xfrm>
        </p:spPr>
        <p:txBody>
          <a:bodyPr/>
          <a:lstStyle/>
          <a:p>
            <a:r>
              <a:rPr lang="pt-BR" dirty="0"/>
              <a:t>Lógica </a:t>
            </a:r>
          </a:p>
        </p:txBody>
      </p:sp>
      <p:pic>
        <p:nvPicPr>
          <p:cNvPr id="1026" name="Picture 2" descr="Questão 09: Raciocínio Lógico Matemático - Notícias Concursos">
            <a:extLst>
              <a:ext uri="{FF2B5EF4-FFF2-40B4-BE49-F238E27FC236}">
                <a16:creationId xmlns:a16="http://schemas.microsoft.com/office/drawing/2014/main" id="{58F739A5-EA83-4801-8695-4D56F9A0FD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406701"/>
            <a:ext cx="5381771" cy="3394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5250E820-C173-4772-9DF0-381E83536E7A}"/>
              </a:ext>
            </a:extLst>
          </p:cNvPr>
          <p:cNvSpPr txBox="1"/>
          <p:nvPr/>
        </p:nvSpPr>
        <p:spPr>
          <a:xfrm>
            <a:off x="6421583" y="3429000"/>
            <a:ext cx="209480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highlight>
                  <a:srgbClr val="FF0000"/>
                </a:highlight>
              </a:rPr>
              <a:t>Flor vermelha: 20</a:t>
            </a:r>
          </a:p>
          <a:p>
            <a:r>
              <a:rPr lang="pt-BR" b="1" dirty="0">
                <a:highlight>
                  <a:srgbClr val="00FFFF"/>
                </a:highlight>
              </a:rPr>
              <a:t>Flor azul: 5</a:t>
            </a:r>
          </a:p>
          <a:p>
            <a:r>
              <a:rPr lang="pt-BR" b="1" dirty="0">
                <a:highlight>
                  <a:srgbClr val="FFFF00"/>
                </a:highlight>
              </a:rPr>
              <a:t>Girassol: 1</a:t>
            </a:r>
          </a:p>
          <a:p>
            <a:endParaRPr lang="pt-BR" dirty="0"/>
          </a:p>
          <a:p>
            <a:r>
              <a:rPr lang="pt-BR" dirty="0"/>
              <a:t>1 + 20 + 5 = 26</a:t>
            </a:r>
          </a:p>
        </p:txBody>
      </p:sp>
      <p:sp>
        <p:nvSpPr>
          <p:cNvPr id="9" name="Espaço Reservado para Conteúdo 4">
            <a:extLst>
              <a:ext uri="{FF2B5EF4-FFF2-40B4-BE49-F238E27FC236}">
                <a16:creationId xmlns:a16="http://schemas.microsoft.com/office/drawing/2014/main" id="{687A56F4-16E1-4247-A6C5-01BFF89ED6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pt-BR" sz="1800" i="1" dirty="0"/>
              <a:t>Introdução a lógica</a:t>
            </a:r>
          </a:p>
          <a:p>
            <a:pPr marL="0" indent="0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1646551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6CA8878C-81AF-4D6A-95F9-CD02158CE2ED}"/>
              </a:ext>
            </a:extLst>
          </p:cNvPr>
          <p:cNvSpPr/>
          <p:nvPr/>
        </p:nvSpPr>
        <p:spPr>
          <a:xfrm>
            <a:off x="10591921" y="0"/>
            <a:ext cx="982852" cy="6858000"/>
          </a:xfrm>
          <a:prstGeom prst="rect">
            <a:avLst/>
          </a:prstGeom>
          <a:solidFill>
            <a:srgbClr val="83C7E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pic>
        <p:nvPicPr>
          <p:cNvPr id="8" name="Picture 1" descr="LOGO_SENAI_BRANCO.png">
            <a:extLst>
              <a:ext uri="{FF2B5EF4-FFF2-40B4-BE49-F238E27FC236}">
                <a16:creationId xmlns:a16="http://schemas.microsoft.com/office/drawing/2014/main" id="{802D6EAB-F700-4DF9-860C-F38C4A2835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4735" y="6090867"/>
            <a:ext cx="857224" cy="593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DF2B37B-FDBF-4924-B7C5-517E15AF06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7227" y="210812"/>
            <a:ext cx="9649408" cy="1325563"/>
          </a:xfrm>
        </p:spPr>
        <p:txBody>
          <a:bodyPr/>
          <a:lstStyle/>
          <a:p>
            <a:r>
              <a:rPr lang="pt-BR" dirty="0"/>
              <a:t>Lógica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DD720DA-EF63-4F86-BFEB-5672A317A6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7227" y="1536375"/>
            <a:ext cx="9649408" cy="4351338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pt-BR" sz="1700" i="1" dirty="0"/>
              <a:t>Conjunto de elementos </a:t>
            </a:r>
            <a:endParaRPr lang="pt-BR" sz="1700" dirty="0"/>
          </a:p>
          <a:p>
            <a:pPr marL="0" indent="0" algn="just">
              <a:buNone/>
            </a:pPr>
            <a:r>
              <a:rPr lang="pt-BR" sz="1700" i="1" dirty="0"/>
              <a:t>Representa</a:t>
            </a:r>
            <a:r>
              <a:rPr lang="pt-BR" sz="1700" dirty="0"/>
              <a:t>ção de </a:t>
            </a:r>
            <a:r>
              <a:rPr lang="pt-BR" sz="1700" i="1" dirty="0"/>
              <a:t>conjuntos – operação entre conjuntos</a:t>
            </a:r>
          </a:p>
          <a:p>
            <a:pPr marL="0" indent="0" algn="just">
              <a:buNone/>
            </a:pPr>
            <a:r>
              <a:rPr lang="pt-BR" sz="1700" dirty="0"/>
              <a:t>Diferença entre os conjuntos (A-B) </a:t>
            </a:r>
          </a:p>
          <a:p>
            <a:pPr marL="0" indent="0" algn="just">
              <a:buNone/>
            </a:pPr>
            <a:endParaRPr lang="pt-BR" sz="1700" dirty="0"/>
          </a:p>
          <a:p>
            <a:pPr marL="0" indent="0" algn="just">
              <a:buNone/>
            </a:pPr>
            <a:r>
              <a:rPr lang="pt-BR" sz="1700" dirty="0"/>
              <a:t>Dados os conjuntos A = {1, 2, 3, 4} e B = {3, 4, 5}, será calculada a diferença entre A e B.</a:t>
            </a:r>
          </a:p>
          <a:p>
            <a:pPr marL="0" indent="0" algn="just">
              <a:buNone/>
            </a:pPr>
            <a:r>
              <a:rPr lang="pt-BR" sz="1700" dirty="0"/>
              <a:t>A - B = {1, 2, 3, 4} – {3, 4, 5}. </a:t>
            </a:r>
          </a:p>
          <a:p>
            <a:pPr marL="0" indent="0" algn="just">
              <a:buNone/>
            </a:pPr>
            <a:r>
              <a:rPr lang="pt-BR" sz="1700" dirty="0"/>
              <a:t>Os elementos {3, 4} fazem parte da intersecção, então esses elementos serão eliminados do conjunto A.  </a:t>
            </a:r>
          </a:p>
          <a:p>
            <a:pPr marL="0" indent="0" algn="just">
              <a:buNone/>
            </a:pPr>
            <a:endParaRPr lang="pt-BR" sz="1700" dirty="0"/>
          </a:p>
          <a:p>
            <a:pPr marL="0" indent="0" algn="just">
              <a:buNone/>
            </a:pPr>
            <a:endParaRPr lang="pt-BR" sz="1700" dirty="0"/>
          </a:p>
          <a:p>
            <a:pPr marL="0" indent="0" algn="just">
              <a:spcBef>
                <a:spcPts val="0"/>
              </a:spcBef>
              <a:buNone/>
            </a:pPr>
            <a:endParaRPr lang="pt-BR" sz="1500" dirty="0">
              <a:sym typeface="Symbol" panose="05050102010706020507" pitchFamily="18" charset="2"/>
            </a:endParaRPr>
          </a:p>
          <a:p>
            <a:pPr marL="0" indent="0" algn="just">
              <a:spcBef>
                <a:spcPts val="0"/>
              </a:spcBef>
              <a:buNone/>
            </a:pPr>
            <a:endParaRPr lang="pt-BR" sz="1500" dirty="0">
              <a:sym typeface="Symbol" panose="05050102010706020507" pitchFamily="18" charset="2"/>
            </a:endParaRPr>
          </a:p>
          <a:p>
            <a:pPr marL="0" indent="0" algn="just">
              <a:buNone/>
            </a:pPr>
            <a:endParaRPr lang="pt-BR" sz="1700" dirty="0">
              <a:sym typeface="Symbol" panose="05050102010706020507" pitchFamily="18" charset="2"/>
            </a:endParaRPr>
          </a:p>
          <a:p>
            <a:pPr marL="0" indent="0" algn="just">
              <a:buNone/>
            </a:pPr>
            <a:endParaRPr lang="pt-BR" sz="1700" dirty="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2EB3A6B4-78EF-4AE7-8E09-87963C4A80DE}"/>
              </a:ext>
            </a:extLst>
          </p:cNvPr>
          <p:cNvSpPr/>
          <p:nvPr/>
        </p:nvSpPr>
        <p:spPr>
          <a:xfrm>
            <a:off x="2100314" y="4516016"/>
            <a:ext cx="982852" cy="29857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500" dirty="0"/>
              <a:t>{1, 2, 3, 4}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13735925-3116-4BF9-9A50-2C0A85B4ABD2}"/>
              </a:ext>
            </a:extLst>
          </p:cNvPr>
          <p:cNvSpPr/>
          <p:nvPr/>
        </p:nvSpPr>
        <p:spPr>
          <a:xfrm>
            <a:off x="3512347" y="4516016"/>
            <a:ext cx="982852" cy="29857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500" dirty="0"/>
              <a:t>{3, 4, 5}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143CCDFA-8225-490C-BD58-BF278373BF2E}"/>
              </a:ext>
            </a:extLst>
          </p:cNvPr>
          <p:cNvSpPr/>
          <p:nvPr/>
        </p:nvSpPr>
        <p:spPr>
          <a:xfrm>
            <a:off x="3512347" y="5321625"/>
            <a:ext cx="982852" cy="29857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500" dirty="0"/>
              <a:t>{3, 4}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2B7C0B04-D31C-41BF-A154-C4E0E5F31A7F}"/>
              </a:ext>
            </a:extLst>
          </p:cNvPr>
          <p:cNvSpPr/>
          <p:nvPr/>
        </p:nvSpPr>
        <p:spPr>
          <a:xfrm>
            <a:off x="2100314" y="5321624"/>
            <a:ext cx="982852" cy="29857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500" dirty="0"/>
              <a:t>{1, 2, 3, 4}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E7D3D25A-8E4D-40AA-82B4-BA1AD693105E}"/>
              </a:ext>
            </a:extLst>
          </p:cNvPr>
          <p:cNvSpPr/>
          <p:nvPr/>
        </p:nvSpPr>
        <p:spPr>
          <a:xfrm>
            <a:off x="2821881" y="6127232"/>
            <a:ext cx="982852" cy="29857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500" dirty="0"/>
              <a:t>{1, 2}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DEFEFE21-411F-4C03-AAF8-08BEC5F98570}"/>
              </a:ext>
            </a:extLst>
          </p:cNvPr>
          <p:cNvSpPr txBox="1"/>
          <p:nvPr/>
        </p:nvSpPr>
        <p:spPr>
          <a:xfrm>
            <a:off x="2480706" y="4205386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A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423A1779-3AD9-4887-A459-72F41B820097}"/>
              </a:ext>
            </a:extLst>
          </p:cNvPr>
          <p:cNvSpPr txBox="1"/>
          <p:nvPr/>
        </p:nvSpPr>
        <p:spPr>
          <a:xfrm>
            <a:off x="3883408" y="4205386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B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7B75B1DC-255F-4BF0-A3E1-C317496A8014}"/>
              </a:ext>
            </a:extLst>
          </p:cNvPr>
          <p:cNvSpPr txBox="1"/>
          <p:nvPr/>
        </p:nvSpPr>
        <p:spPr>
          <a:xfrm>
            <a:off x="3200089" y="4480639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-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D4054967-61B0-401C-AA31-D56AF245E81C}"/>
              </a:ext>
            </a:extLst>
          </p:cNvPr>
          <p:cNvSpPr txBox="1"/>
          <p:nvPr/>
        </p:nvSpPr>
        <p:spPr>
          <a:xfrm>
            <a:off x="3222948" y="5286247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-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FE5E0423-2493-4769-9C00-3DAF1C2B7DA5}"/>
              </a:ext>
            </a:extLst>
          </p:cNvPr>
          <p:cNvSpPr txBox="1"/>
          <p:nvPr/>
        </p:nvSpPr>
        <p:spPr>
          <a:xfrm>
            <a:off x="2478359" y="5020259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A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F5E0714C-AE80-403C-8389-2FEA1FDD5EC9}"/>
              </a:ext>
            </a:extLst>
          </p:cNvPr>
          <p:cNvSpPr txBox="1"/>
          <p:nvPr/>
        </p:nvSpPr>
        <p:spPr>
          <a:xfrm>
            <a:off x="3645979" y="5020259"/>
            <a:ext cx="748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A</a:t>
            </a:r>
            <a:r>
              <a:rPr lang="pt-BR" dirty="0">
                <a:sym typeface="Symbol" panose="05050102010706020507" pitchFamily="18" charset="2"/>
              </a:rPr>
              <a:t> </a:t>
            </a:r>
            <a:r>
              <a:rPr lang="pt-BR" dirty="0"/>
              <a:t> B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9E5A8C5A-A795-4436-BABD-67D32B3147CD}"/>
              </a:ext>
            </a:extLst>
          </p:cNvPr>
          <p:cNvSpPr txBox="1"/>
          <p:nvPr/>
        </p:nvSpPr>
        <p:spPr>
          <a:xfrm>
            <a:off x="3059104" y="5825867"/>
            <a:ext cx="745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A</a:t>
            </a:r>
            <a:r>
              <a:rPr lang="pt-BR" dirty="0">
                <a:sym typeface="Symbol" panose="05050102010706020507" pitchFamily="18" charset="2"/>
              </a:rPr>
              <a:t> -</a:t>
            </a:r>
            <a:r>
              <a:rPr lang="pt-BR" dirty="0"/>
              <a:t> B</a:t>
            </a:r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9CB245F6-2CD4-4B52-AD05-62A0D9BDF36E}"/>
              </a:ext>
            </a:extLst>
          </p:cNvPr>
          <p:cNvSpPr/>
          <p:nvPr/>
        </p:nvSpPr>
        <p:spPr>
          <a:xfrm>
            <a:off x="5666028" y="4574717"/>
            <a:ext cx="4204326" cy="162048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pt-BR" dirty="0"/>
              <a:t>Os valores que o conjunto B conseguiu diminuir de A foram o 3 e o 4. você expressará o conjunto (A – B) = {1, 2} da seguinte forma: (A – B) = {x: x</a:t>
            </a:r>
            <a:r>
              <a:rPr lang="pt-BR" dirty="0">
                <a:sym typeface="Symbol" panose="05050102010706020507" pitchFamily="18" charset="2"/>
              </a:rPr>
              <a:t>  A e x  B}</a:t>
            </a:r>
          </a:p>
        </p:txBody>
      </p:sp>
    </p:spTree>
    <p:extLst>
      <p:ext uri="{BB962C8B-B14F-4D97-AF65-F5344CB8AC3E}">
        <p14:creationId xmlns:p14="http://schemas.microsoft.com/office/powerpoint/2010/main" val="111183867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6CA8878C-81AF-4D6A-95F9-CD02158CE2ED}"/>
              </a:ext>
            </a:extLst>
          </p:cNvPr>
          <p:cNvSpPr/>
          <p:nvPr/>
        </p:nvSpPr>
        <p:spPr>
          <a:xfrm>
            <a:off x="10591921" y="0"/>
            <a:ext cx="982852" cy="6858000"/>
          </a:xfrm>
          <a:prstGeom prst="rect">
            <a:avLst/>
          </a:prstGeom>
          <a:solidFill>
            <a:srgbClr val="83C7E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pic>
        <p:nvPicPr>
          <p:cNvPr id="8" name="Picture 1" descr="LOGO_SENAI_BRANCO.png">
            <a:extLst>
              <a:ext uri="{FF2B5EF4-FFF2-40B4-BE49-F238E27FC236}">
                <a16:creationId xmlns:a16="http://schemas.microsoft.com/office/drawing/2014/main" id="{802D6EAB-F700-4DF9-860C-F38C4A2835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4735" y="6090867"/>
            <a:ext cx="857224" cy="593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DF2B37B-FDBF-4924-B7C5-517E15AF06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7227" y="210812"/>
            <a:ext cx="9649408" cy="1325563"/>
          </a:xfrm>
        </p:spPr>
        <p:txBody>
          <a:bodyPr/>
          <a:lstStyle/>
          <a:p>
            <a:r>
              <a:rPr lang="pt-BR" dirty="0"/>
              <a:t>Lógica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DD720DA-EF63-4F86-BFEB-5672A317A6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7227" y="1536375"/>
            <a:ext cx="9649408" cy="4351338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pt-BR" sz="1700" i="1" dirty="0"/>
              <a:t>Conjunto de elementos </a:t>
            </a:r>
            <a:endParaRPr lang="pt-BR" sz="1700" dirty="0"/>
          </a:p>
          <a:p>
            <a:pPr marL="0" indent="0" algn="just">
              <a:buNone/>
            </a:pPr>
            <a:r>
              <a:rPr lang="pt-BR" sz="1700" i="1" dirty="0"/>
              <a:t>Representa</a:t>
            </a:r>
            <a:r>
              <a:rPr lang="pt-BR" sz="1700" dirty="0"/>
              <a:t>ção de </a:t>
            </a:r>
            <a:r>
              <a:rPr lang="pt-BR" sz="1700" i="1" dirty="0"/>
              <a:t>conjuntos – operação entre conjuntos</a:t>
            </a:r>
          </a:p>
          <a:p>
            <a:pPr marL="0" indent="0" algn="just">
              <a:buNone/>
            </a:pPr>
            <a:r>
              <a:rPr lang="pt-BR" sz="1700" dirty="0"/>
              <a:t>Diferença entre os conjuntos (A-B) </a:t>
            </a:r>
          </a:p>
          <a:p>
            <a:pPr marL="0" indent="0" algn="just">
              <a:buNone/>
            </a:pPr>
            <a:r>
              <a:rPr lang="pt-BR" sz="1700" dirty="0"/>
              <a:t>Praticando </a:t>
            </a:r>
          </a:p>
          <a:p>
            <a:pPr marL="0" indent="0" algn="just">
              <a:buNone/>
            </a:pPr>
            <a:r>
              <a:rPr lang="pt-BR" sz="1700" dirty="0"/>
              <a:t>11. Com base nos conjuntos A e B  do exemplo anterior, calcule a diferença entre B e A.</a:t>
            </a:r>
          </a:p>
          <a:p>
            <a:pPr marL="0" indent="0" algn="just">
              <a:buNone/>
            </a:pPr>
            <a:r>
              <a:rPr lang="pt-BR" sz="1700" dirty="0"/>
              <a:t>Compare o resultado do exemplo com o resultado que você calculou, e avalie a seguinte igualdade em verdadeira ou falsa.</a:t>
            </a:r>
          </a:p>
          <a:p>
            <a:pPr marL="0" indent="0" algn="just">
              <a:buNone/>
            </a:pPr>
            <a:endParaRPr lang="pt-BR" sz="1700" dirty="0"/>
          </a:p>
          <a:p>
            <a:pPr marL="0" indent="0" algn="just">
              <a:buNone/>
            </a:pPr>
            <a:r>
              <a:rPr lang="pt-BR" sz="1700" dirty="0"/>
              <a:t>(A – B) = (B – A)   </a:t>
            </a:r>
          </a:p>
          <a:p>
            <a:pPr marL="0" indent="0" algn="just">
              <a:buNone/>
            </a:pPr>
            <a:endParaRPr lang="pt-BR" sz="1700" dirty="0"/>
          </a:p>
          <a:p>
            <a:pPr marL="0" indent="0" algn="just">
              <a:buNone/>
            </a:pPr>
            <a:endParaRPr lang="pt-BR" sz="1700" dirty="0"/>
          </a:p>
          <a:p>
            <a:pPr marL="0" indent="0" algn="just">
              <a:spcBef>
                <a:spcPts val="0"/>
              </a:spcBef>
              <a:buNone/>
            </a:pPr>
            <a:endParaRPr lang="pt-BR" sz="1500" dirty="0">
              <a:sym typeface="Symbol" panose="05050102010706020507" pitchFamily="18" charset="2"/>
            </a:endParaRPr>
          </a:p>
          <a:p>
            <a:pPr marL="0" indent="0" algn="just">
              <a:spcBef>
                <a:spcPts val="0"/>
              </a:spcBef>
              <a:buNone/>
            </a:pPr>
            <a:endParaRPr lang="pt-BR" sz="1500" dirty="0">
              <a:sym typeface="Symbol" panose="05050102010706020507" pitchFamily="18" charset="2"/>
            </a:endParaRPr>
          </a:p>
          <a:p>
            <a:pPr marL="0" indent="0" algn="just">
              <a:buNone/>
            </a:pPr>
            <a:endParaRPr lang="pt-BR" sz="1700" dirty="0">
              <a:sym typeface="Symbol" panose="05050102010706020507" pitchFamily="18" charset="2"/>
            </a:endParaRPr>
          </a:p>
          <a:p>
            <a:pPr marL="0" indent="0" algn="just">
              <a:buNone/>
            </a:pPr>
            <a:endParaRPr lang="pt-BR" sz="1700" dirty="0"/>
          </a:p>
        </p:txBody>
      </p:sp>
    </p:spTree>
    <p:extLst>
      <p:ext uri="{BB962C8B-B14F-4D97-AF65-F5344CB8AC3E}">
        <p14:creationId xmlns:p14="http://schemas.microsoft.com/office/powerpoint/2010/main" val="264745771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6CA8878C-81AF-4D6A-95F9-CD02158CE2ED}"/>
              </a:ext>
            </a:extLst>
          </p:cNvPr>
          <p:cNvSpPr/>
          <p:nvPr/>
        </p:nvSpPr>
        <p:spPr>
          <a:xfrm>
            <a:off x="10591921" y="0"/>
            <a:ext cx="982852" cy="6858000"/>
          </a:xfrm>
          <a:prstGeom prst="rect">
            <a:avLst/>
          </a:prstGeom>
          <a:solidFill>
            <a:srgbClr val="83C7E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pic>
        <p:nvPicPr>
          <p:cNvPr id="8" name="Picture 1" descr="LOGO_SENAI_BRANCO.png">
            <a:extLst>
              <a:ext uri="{FF2B5EF4-FFF2-40B4-BE49-F238E27FC236}">
                <a16:creationId xmlns:a16="http://schemas.microsoft.com/office/drawing/2014/main" id="{802D6EAB-F700-4DF9-860C-F38C4A2835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4735" y="6090867"/>
            <a:ext cx="857224" cy="593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DF2B37B-FDBF-4924-B7C5-517E15AF06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7227" y="210812"/>
            <a:ext cx="9649408" cy="1325563"/>
          </a:xfrm>
        </p:spPr>
        <p:txBody>
          <a:bodyPr/>
          <a:lstStyle/>
          <a:p>
            <a:r>
              <a:rPr lang="pt-BR" dirty="0"/>
              <a:t>Lógica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DD720DA-EF63-4F86-BFEB-5672A317A6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7227" y="1536375"/>
            <a:ext cx="9649408" cy="4351338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pt-BR" sz="1700" i="1" dirty="0"/>
              <a:t>Conjunto de elementos </a:t>
            </a:r>
            <a:endParaRPr lang="pt-BR" sz="1700" dirty="0"/>
          </a:p>
          <a:p>
            <a:pPr marL="0" indent="0" algn="just">
              <a:buNone/>
            </a:pPr>
            <a:r>
              <a:rPr lang="pt-BR" sz="1700" i="1" dirty="0"/>
              <a:t>Representa</a:t>
            </a:r>
            <a:r>
              <a:rPr lang="pt-BR" sz="1700" dirty="0"/>
              <a:t>ção de </a:t>
            </a:r>
            <a:r>
              <a:rPr lang="pt-BR" sz="1700" i="1" dirty="0"/>
              <a:t>conjuntos – operação entre conjuntos</a:t>
            </a:r>
          </a:p>
          <a:p>
            <a:pPr marL="0" indent="0" algn="just">
              <a:buNone/>
            </a:pPr>
            <a:r>
              <a:rPr lang="pt-BR" sz="1700" dirty="0"/>
              <a:t>Operador contém</a:t>
            </a:r>
          </a:p>
          <a:p>
            <a:pPr marL="0" indent="0" algn="just">
              <a:buNone/>
            </a:pPr>
            <a:r>
              <a:rPr lang="pt-BR" sz="1700" dirty="0"/>
              <a:t>Este operador é utilizado para verificar se determinado conjunto faz parte de outro conjunto. Representa-se a operação com o operador representado pelo símbolo </a:t>
            </a:r>
            <a:r>
              <a:rPr lang="pt-BR" sz="1700" dirty="0">
                <a:sym typeface="Symbol" panose="05050102010706020507" pitchFamily="18" charset="2"/>
              </a:rPr>
              <a:t>.</a:t>
            </a:r>
          </a:p>
          <a:p>
            <a:pPr marL="0" indent="0" algn="just">
              <a:buNone/>
            </a:pPr>
            <a:r>
              <a:rPr lang="pt-BR" sz="1700" dirty="0">
                <a:sym typeface="Symbol" panose="05050102010706020507" pitchFamily="18" charset="2"/>
              </a:rPr>
              <a:t>Suponho A e B conjuntos quaisquer.</a:t>
            </a:r>
          </a:p>
          <a:p>
            <a:pPr marL="0" indent="0" algn="just">
              <a:buNone/>
            </a:pPr>
            <a:r>
              <a:rPr lang="pt-BR" sz="1700" dirty="0">
                <a:sym typeface="Symbol" panose="05050102010706020507" pitchFamily="18" charset="2"/>
              </a:rPr>
              <a:t>Afirma-se que todos os elementos do conjunto A estão presentes na conjunto B, então há duas possibilidades de leitura:</a:t>
            </a:r>
          </a:p>
          <a:p>
            <a:pPr marL="0" indent="0" algn="just">
              <a:buNone/>
            </a:pPr>
            <a:r>
              <a:rPr lang="pt-BR" sz="1700" dirty="0">
                <a:sym typeface="Symbol" panose="05050102010706020507" pitchFamily="18" charset="2"/>
              </a:rPr>
              <a:t>O conjunto A está contido em B – A  B; ou</a:t>
            </a:r>
          </a:p>
          <a:p>
            <a:pPr marL="0" indent="0" algn="just">
              <a:buNone/>
            </a:pPr>
            <a:r>
              <a:rPr lang="pt-BR" sz="1700" dirty="0">
                <a:sym typeface="Symbol" panose="05050102010706020507" pitchFamily="18" charset="2"/>
              </a:rPr>
              <a:t>O conjunto B contém o conjunto A – B  A.</a:t>
            </a:r>
            <a:endParaRPr lang="pt-BR" sz="1700" dirty="0"/>
          </a:p>
          <a:p>
            <a:pPr marL="0" indent="0" algn="just">
              <a:buNone/>
            </a:pPr>
            <a:endParaRPr lang="pt-BR" sz="1700" dirty="0"/>
          </a:p>
          <a:p>
            <a:pPr marL="0" indent="0" algn="just">
              <a:buNone/>
            </a:pPr>
            <a:endParaRPr lang="pt-BR" sz="1700" dirty="0"/>
          </a:p>
          <a:p>
            <a:pPr marL="0" indent="0" algn="just">
              <a:spcBef>
                <a:spcPts val="0"/>
              </a:spcBef>
              <a:buNone/>
            </a:pPr>
            <a:endParaRPr lang="pt-BR" sz="1500" dirty="0">
              <a:sym typeface="Symbol" panose="05050102010706020507" pitchFamily="18" charset="2"/>
            </a:endParaRPr>
          </a:p>
          <a:p>
            <a:pPr marL="0" indent="0" algn="just">
              <a:spcBef>
                <a:spcPts val="0"/>
              </a:spcBef>
              <a:buNone/>
            </a:pPr>
            <a:endParaRPr lang="pt-BR" sz="1500" dirty="0">
              <a:sym typeface="Symbol" panose="05050102010706020507" pitchFamily="18" charset="2"/>
            </a:endParaRPr>
          </a:p>
          <a:p>
            <a:pPr marL="0" indent="0" algn="just">
              <a:buNone/>
            </a:pPr>
            <a:endParaRPr lang="pt-BR" sz="1700" dirty="0">
              <a:sym typeface="Symbol" panose="05050102010706020507" pitchFamily="18" charset="2"/>
            </a:endParaRPr>
          </a:p>
          <a:p>
            <a:pPr marL="0" indent="0" algn="just">
              <a:buNone/>
            </a:pPr>
            <a:endParaRPr lang="pt-BR" sz="1700" dirty="0"/>
          </a:p>
        </p:txBody>
      </p:sp>
    </p:spTree>
    <p:extLst>
      <p:ext uri="{BB962C8B-B14F-4D97-AF65-F5344CB8AC3E}">
        <p14:creationId xmlns:p14="http://schemas.microsoft.com/office/powerpoint/2010/main" val="174836120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6CA8878C-81AF-4D6A-95F9-CD02158CE2ED}"/>
              </a:ext>
            </a:extLst>
          </p:cNvPr>
          <p:cNvSpPr/>
          <p:nvPr/>
        </p:nvSpPr>
        <p:spPr>
          <a:xfrm>
            <a:off x="10591921" y="0"/>
            <a:ext cx="982852" cy="6858000"/>
          </a:xfrm>
          <a:prstGeom prst="rect">
            <a:avLst/>
          </a:prstGeom>
          <a:solidFill>
            <a:srgbClr val="83C7E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pic>
        <p:nvPicPr>
          <p:cNvPr id="8" name="Picture 1" descr="LOGO_SENAI_BRANCO.png">
            <a:extLst>
              <a:ext uri="{FF2B5EF4-FFF2-40B4-BE49-F238E27FC236}">
                <a16:creationId xmlns:a16="http://schemas.microsoft.com/office/drawing/2014/main" id="{802D6EAB-F700-4DF9-860C-F38C4A2835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4735" y="6090867"/>
            <a:ext cx="857224" cy="593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DF2B37B-FDBF-4924-B7C5-517E15AF06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7227" y="210812"/>
            <a:ext cx="9649408" cy="1325563"/>
          </a:xfrm>
        </p:spPr>
        <p:txBody>
          <a:bodyPr/>
          <a:lstStyle/>
          <a:p>
            <a:r>
              <a:rPr lang="pt-BR"/>
              <a:t>Sequência  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DD720DA-EF63-4F86-BFEB-5672A317A6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7227" y="1536375"/>
            <a:ext cx="9649408" cy="4351338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pt-BR" sz="1700" i="1" dirty="0">
                <a:sym typeface="Symbol" panose="05050102010706020507" pitchFamily="18" charset="2"/>
              </a:rPr>
              <a:t>Conceito de sequência </a:t>
            </a:r>
          </a:p>
          <a:p>
            <a:pPr marL="0" indent="0" algn="just">
              <a:buNone/>
            </a:pPr>
            <a:r>
              <a:rPr lang="pt-BR" sz="1700" dirty="0">
                <a:sym typeface="Symbol" panose="05050102010706020507" pitchFamily="18" charset="2"/>
              </a:rPr>
              <a:t>Sequência é um conjunto no qual se estabelece uma ordem, de tal forma que cada elemento é associado a uma posição dentro do conjunto. Em outras palavras, sequências são conjuntos de elementos que respeitam um determinado padrão de repetição. O </a:t>
            </a:r>
            <a:r>
              <a:rPr lang="pt-BR" sz="1700" b="1" dirty="0">
                <a:sym typeface="Symbol" panose="05050102010706020507" pitchFamily="18" charset="2"/>
              </a:rPr>
              <a:t>padrão de repetição</a:t>
            </a:r>
            <a:r>
              <a:rPr lang="pt-BR" sz="1700" dirty="0">
                <a:sym typeface="Symbol" panose="05050102010706020507" pitchFamily="18" charset="2"/>
              </a:rPr>
              <a:t> pode ser encontrado em duas formas: elementos repetidos; métodos repetidos </a:t>
            </a:r>
          </a:p>
          <a:p>
            <a:pPr marL="0" indent="0" algn="just">
              <a:buNone/>
            </a:pPr>
            <a:endParaRPr lang="pt-BR" sz="1700" dirty="0">
              <a:solidFill>
                <a:srgbClr val="FF0000"/>
              </a:solidFill>
              <a:sym typeface="Symbol" panose="05050102010706020507" pitchFamily="18" charset="2"/>
            </a:endParaRPr>
          </a:p>
          <a:p>
            <a:pPr marL="0" indent="0" algn="just">
              <a:buNone/>
            </a:pPr>
            <a:r>
              <a:rPr lang="pt-BR" sz="1700" dirty="0">
                <a:solidFill>
                  <a:srgbClr val="FF0000"/>
                </a:solidFill>
                <a:sym typeface="Symbol" panose="05050102010706020507" pitchFamily="18" charset="2"/>
              </a:rPr>
              <a:t>Método: princípios utilizados para a dedução do valor dos elementos. Estes princípios podem ser matemáticos ou lógicos </a:t>
            </a:r>
            <a:r>
              <a:rPr lang="pt-BR" sz="1700" dirty="0">
                <a:sym typeface="Symbol" panose="05050102010706020507" pitchFamily="18" charset="2"/>
              </a:rPr>
              <a:t> </a:t>
            </a:r>
            <a:endParaRPr lang="pt-BR" sz="1700" dirty="0"/>
          </a:p>
          <a:p>
            <a:pPr marL="0" indent="0" algn="just">
              <a:buNone/>
            </a:pPr>
            <a:endParaRPr lang="pt-BR" sz="1700" dirty="0"/>
          </a:p>
          <a:p>
            <a:pPr marL="0" indent="0" algn="just">
              <a:buNone/>
            </a:pPr>
            <a:endParaRPr lang="pt-BR" sz="1700" dirty="0"/>
          </a:p>
          <a:p>
            <a:pPr marL="0" indent="0" algn="just">
              <a:spcBef>
                <a:spcPts val="0"/>
              </a:spcBef>
              <a:buNone/>
            </a:pPr>
            <a:endParaRPr lang="pt-BR" sz="1500" dirty="0">
              <a:sym typeface="Symbol" panose="05050102010706020507" pitchFamily="18" charset="2"/>
            </a:endParaRPr>
          </a:p>
          <a:p>
            <a:pPr marL="0" indent="0" algn="just">
              <a:spcBef>
                <a:spcPts val="0"/>
              </a:spcBef>
              <a:buNone/>
            </a:pPr>
            <a:endParaRPr lang="pt-BR" sz="1500" dirty="0">
              <a:sym typeface="Symbol" panose="05050102010706020507" pitchFamily="18" charset="2"/>
            </a:endParaRPr>
          </a:p>
          <a:p>
            <a:pPr marL="0" indent="0" algn="just">
              <a:buNone/>
            </a:pPr>
            <a:endParaRPr lang="pt-BR" sz="1700" dirty="0">
              <a:sym typeface="Symbol" panose="05050102010706020507" pitchFamily="18" charset="2"/>
            </a:endParaRPr>
          </a:p>
          <a:p>
            <a:pPr marL="0" indent="0" algn="just">
              <a:buNone/>
            </a:pPr>
            <a:endParaRPr lang="pt-BR" sz="1700" dirty="0"/>
          </a:p>
        </p:txBody>
      </p:sp>
    </p:spTree>
    <p:extLst>
      <p:ext uri="{BB962C8B-B14F-4D97-AF65-F5344CB8AC3E}">
        <p14:creationId xmlns:p14="http://schemas.microsoft.com/office/powerpoint/2010/main" val="9090796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6CA8878C-81AF-4D6A-95F9-CD02158CE2ED}"/>
              </a:ext>
            </a:extLst>
          </p:cNvPr>
          <p:cNvSpPr/>
          <p:nvPr/>
        </p:nvSpPr>
        <p:spPr>
          <a:xfrm>
            <a:off x="10591921" y="0"/>
            <a:ext cx="982852" cy="6858000"/>
          </a:xfrm>
          <a:prstGeom prst="rect">
            <a:avLst/>
          </a:prstGeom>
          <a:solidFill>
            <a:srgbClr val="83C7E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pic>
        <p:nvPicPr>
          <p:cNvPr id="8" name="Picture 1" descr="LOGO_SENAI_BRANCO.png">
            <a:extLst>
              <a:ext uri="{FF2B5EF4-FFF2-40B4-BE49-F238E27FC236}">
                <a16:creationId xmlns:a16="http://schemas.microsoft.com/office/drawing/2014/main" id="{802D6EAB-F700-4DF9-860C-F38C4A2835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4735" y="6090867"/>
            <a:ext cx="857224" cy="593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DF2B37B-FDBF-4924-B7C5-517E15AF06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7227" y="210812"/>
            <a:ext cx="9649408" cy="1325563"/>
          </a:xfrm>
        </p:spPr>
        <p:txBody>
          <a:bodyPr/>
          <a:lstStyle/>
          <a:p>
            <a:r>
              <a:rPr lang="pt-BR"/>
              <a:t>Sequência  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DD720DA-EF63-4F86-BFEB-5672A317A6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7227" y="1536375"/>
            <a:ext cx="9649408" cy="4351338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pt-BR" sz="1700" i="1" dirty="0">
                <a:sym typeface="Symbol" panose="05050102010706020507" pitchFamily="18" charset="2"/>
              </a:rPr>
              <a:t>Padrão na repetição dos elementos.  </a:t>
            </a:r>
            <a:endParaRPr lang="pt-BR" sz="1700" dirty="0">
              <a:sym typeface="Symbol" panose="05050102010706020507" pitchFamily="18" charset="2"/>
            </a:endParaRPr>
          </a:p>
          <a:p>
            <a:pPr marL="0" indent="0" algn="just">
              <a:buNone/>
            </a:pPr>
            <a:r>
              <a:rPr lang="pt-BR" sz="1700" dirty="0">
                <a:sym typeface="Symbol" panose="05050102010706020507" pitchFamily="18" charset="2"/>
              </a:rPr>
              <a:t>Os elementos deste tipo de conjunto apresentam-se iguais. Sabendo o valor de um elemento, pode-se afirmar que todos os demais são iguais a este.</a:t>
            </a:r>
          </a:p>
          <a:p>
            <a:pPr marL="0" indent="0" algn="just">
              <a:buNone/>
            </a:pPr>
            <a:r>
              <a:rPr lang="pt-BR" sz="1700" dirty="0">
                <a:sym typeface="Symbol" panose="05050102010706020507" pitchFamily="18" charset="2"/>
              </a:rPr>
              <a:t>Dado o conjunto A = {1, 1, 1, 1, 1, 1, ...}</a:t>
            </a:r>
          </a:p>
          <a:p>
            <a:pPr marL="0" indent="0" algn="just">
              <a:buNone/>
            </a:pPr>
            <a:endParaRPr lang="pt-BR" sz="1700" dirty="0">
              <a:sym typeface="Symbol" panose="05050102010706020507" pitchFamily="18" charset="2"/>
            </a:endParaRPr>
          </a:p>
          <a:p>
            <a:pPr marL="0" indent="0" algn="just">
              <a:buNone/>
            </a:pPr>
            <a:r>
              <a:rPr lang="pt-BR" sz="1700" dirty="0">
                <a:sym typeface="Symbol" panose="05050102010706020507" pitchFamily="18" charset="2"/>
              </a:rPr>
              <a:t>Qual o valor do último elemento do conjunto A? </a:t>
            </a:r>
          </a:p>
          <a:p>
            <a:pPr marL="0" indent="0" algn="just">
              <a:buNone/>
            </a:pPr>
            <a:endParaRPr lang="pt-BR" sz="1700" dirty="0">
              <a:sym typeface="Symbol" panose="05050102010706020507" pitchFamily="18" charset="2"/>
            </a:endParaRPr>
          </a:p>
          <a:p>
            <a:pPr marL="0" indent="0" algn="just">
              <a:buNone/>
            </a:pPr>
            <a:r>
              <a:rPr lang="pt-BR" sz="1700" dirty="0">
                <a:sym typeface="Symbol" panose="05050102010706020507" pitchFamily="18" charset="2"/>
              </a:rPr>
              <a:t>Sabendo que os elementos do conjunto A são repetidos, é possível determinar que o valor do último elemento terá valor igual ao de todos os outros.  </a:t>
            </a:r>
            <a:endParaRPr lang="pt-BR" sz="1700" dirty="0"/>
          </a:p>
          <a:p>
            <a:pPr marL="0" indent="0" algn="just">
              <a:spcBef>
                <a:spcPts val="0"/>
              </a:spcBef>
              <a:buNone/>
            </a:pPr>
            <a:endParaRPr lang="pt-BR" sz="1500" dirty="0">
              <a:sym typeface="Symbol" panose="05050102010706020507" pitchFamily="18" charset="2"/>
            </a:endParaRPr>
          </a:p>
          <a:p>
            <a:pPr marL="0" indent="0" algn="just">
              <a:spcBef>
                <a:spcPts val="0"/>
              </a:spcBef>
              <a:buNone/>
            </a:pPr>
            <a:endParaRPr lang="pt-BR" sz="1500" dirty="0">
              <a:sym typeface="Symbol" panose="05050102010706020507" pitchFamily="18" charset="2"/>
            </a:endParaRPr>
          </a:p>
          <a:p>
            <a:pPr marL="0" indent="0" algn="just">
              <a:buNone/>
            </a:pPr>
            <a:endParaRPr lang="pt-BR" sz="1700" dirty="0">
              <a:sym typeface="Symbol" panose="05050102010706020507" pitchFamily="18" charset="2"/>
            </a:endParaRPr>
          </a:p>
          <a:p>
            <a:pPr marL="0" indent="0" algn="just">
              <a:buNone/>
            </a:pPr>
            <a:endParaRPr lang="pt-BR" sz="1700" dirty="0"/>
          </a:p>
        </p:txBody>
      </p:sp>
    </p:spTree>
    <p:extLst>
      <p:ext uri="{BB962C8B-B14F-4D97-AF65-F5344CB8AC3E}">
        <p14:creationId xmlns:p14="http://schemas.microsoft.com/office/powerpoint/2010/main" val="191735646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6CA8878C-81AF-4D6A-95F9-CD02158CE2ED}"/>
              </a:ext>
            </a:extLst>
          </p:cNvPr>
          <p:cNvSpPr/>
          <p:nvPr/>
        </p:nvSpPr>
        <p:spPr>
          <a:xfrm>
            <a:off x="10591921" y="0"/>
            <a:ext cx="982852" cy="6858000"/>
          </a:xfrm>
          <a:prstGeom prst="rect">
            <a:avLst/>
          </a:prstGeom>
          <a:solidFill>
            <a:srgbClr val="83C7E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pic>
        <p:nvPicPr>
          <p:cNvPr id="8" name="Picture 1" descr="LOGO_SENAI_BRANCO.png">
            <a:extLst>
              <a:ext uri="{FF2B5EF4-FFF2-40B4-BE49-F238E27FC236}">
                <a16:creationId xmlns:a16="http://schemas.microsoft.com/office/drawing/2014/main" id="{802D6EAB-F700-4DF9-860C-F38C4A2835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4735" y="6090867"/>
            <a:ext cx="857224" cy="593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DF2B37B-FDBF-4924-B7C5-517E15AF06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7227" y="210812"/>
            <a:ext cx="9649408" cy="1325563"/>
          </a:xfrm>
        </p:spPr>
        <p:txBody>
          <a:bodyPr/>
          <a:lstStyle/>
          <a:p>
            <a:r>
              <a:rPr lang="pt-BR"/>
              <a:t>Sequência  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DD720DA-EF63-4F86-BFEB-5672A317A6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7227" y="1536375"/>
            <a:ext cx="9649408" cy="4351338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pt-BR" sz="1700" i="1" dirty="0">
                <a:sym typeface="Symbol" panose="05050102010706020507" pitchFamily="18" charset="2"/>
              </a:rPr>
              <a:t>Padrão na repetição dos elementos.  </a:t>
            </a:r>
            <a:endParaRPr lang="pt-BR" sz="1700" dirty="0">
              <a:sym typeface="Symbol" panose="05050102010706020507" pitchFamily="18" charset="2"/>
            </a:endParaRPr>
          </a:p>
          <a:p>
            <a:pPr marL="0" indent="0" algn="just">
              <a:spcBef>
                <a:spcPts val="0"/>
              </a:spcBef>
              <a:buNone/>
            </a:pPr>
            <a:endParaRPr lang="pt-BR" sz="1500" dirty="0">
              <a:sym typeface="Symbol" panose="05050102010706020507" pitchFamily="18" charset="2"/>
            </a:endParaRPr>
          </a:p>
          <a:p>
            <a:pPr marL="0" indent="0" algn="just">
              <a:spcBef>
                <a:spcPts val="0"/>
              </a:spcBef>
              <a:buNone/>
            </a:pPr>
            <a:endParaRPr lang="pt-BR" sz="1700" dirty="0">
              <a:sym typeface="Symbol" panose="05050102010706020507" pitchFamily="18" charset="2"/>
            </a:endParaRPr>
          </a:p>
          <a:p>
            <a:pPr marL="0" indent="0" algn="just">
              <a:spcBef>
                <a:spcPts val="0"/>
              </a:spcBef>
              <a:buNone/>
            </a:pPr>
            <a:r>
              <a:rPr lang="pt-BR" sz="1700" dirty="0">
                <a:sym typeface="Symbol" panose="05050102010706020507" pitchFamily="18" charset="2"/>
              </a:rPr>
              <a:t>Deseja-se saber que animal está na figura 4. </a:t>
            </a:r>
          </a:p>
          <a:p>
            <a:pPr marL="0" indent="0" algn="just">
              <a:spcBef>
                <a:spcPts val="0"/>
              </a:spcBef>
              <a:buNone/>
            </a:pPr>
            <a:endParaRPr lang="pt-BR" sz="1500" dirty="0">
              <a:sym typeface="Symbol" panose="05050102010706020507" pitchFamily="18" charset="2"/>
            </a:endParaRPr>
          </a:p>
          <a:p>
            <a:pPr marL="0" indent="0" algn="just">
              <a:buNone/>
            </a:pPr>
            <a:endParaRPr lang="pt-BR" sz="1700" dirty="0">
              <a:sym typeface="Symbol" panose="05050102010706020507" pitchFamily="18" charset="2"/>
            </a:endParaRPr>
          </a:p>
          <a:p>
            <a:pPr marL="0" indent="0" algn="just">
              <a:buNone/>
            </a:pPr>
            <a:endParaRPr lang="pt-BR" sz="1700" dirty="0"/>
          </a:p>
        </p:txBody>
      </p:sp>
      <p:pic>
        <p:nvPicPr>
          <p:cNvPr id="5" name="Gráfico 4" descr="Cachorro">
            <a:extLst>
              <a:ext uri="{FF2B5EF4-FFF2-40B4-BE49-F238E27FC236}">
                <a16:creationId xmlns:a16="http://schemas.microsoft.com/office/drawing/2014/main" id="{5864D2F3-68E6-4F02-BC29-8145176BA6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09800" y="3186404"/>
            <a:ext cx="1301620" cy="1301620"/>
          </a:xfrm>
          <a:prstGeom prst="rect">
            <a:avLst/>
          </a:prstGeom>
        </p:spPr>
      </p:pic>
      <p:pic>
        <p:nvPicPr>
          <p:cNvPr id="9" name="Gráfico 8" descr="Ponto de interrogação">
            <a:extLst>
              <a:ext uri="{FF2B5EF4-FFF2-40B4-BE49-F238E27FC236}">
                <a16:creationId xmlns:a16="http://schemas.microsoft.com/office/drawing/2014/main" id="{9277C718-D244-409B-9DB4-8C518CB7EE53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60453" y="5170762"/>
            <a:ext cx="914400" cy="914400"/>
          </a:xfrm>
          <a:prstGeom prst="rect">
            <a:avLst/>
          </a:prstGeom>
        </p:spPr>
      </p:pic>
      <p:pic>
        <p:nvPicPr>
          <p:cNvPr id="10" name="Gráfico 9" descr="Cachorro">
            <a:extLst>
              <a:ext uri="{FF2B5EF4-FFF2-40B4-BE49-F238E27FC236}">
                <a16:creationId xmlns:a16="http://schemas.microsoft.com/office/drawing/2014/main" id="{700D2A4F-EA63-4268-8135-1BE4D8C4FF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09800" y="4980991"/>
            <a:ext cx="1301620" cy="1301620"/>
          </a:xfrm>
          <a:prstGeom prst="rect">
            <a:avLst/>
          </a:prstGeom>
        </p:spPr>
      </p:pic>
      <p:pic>
        <p:nvPicPr>
          <p:cNvPr id="11" name="Gráfico 10" descr="Cachorro">
            <a:extLst>
              <a:ext uri="{FF2B5EF4-FFF2-40B4-BE49-F238E27FC236}">
                <a16:creationId xmlns:a16="http://schemas.microsoft.com/office/drawing/2014/main" id="{99C1F598-5D4C-4072-A0E1-06D93318F2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36597" y="3186404"/>
            <a:ext cx="1301620" cy="1301620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6646374F-78B7-4FA2-8367-9F6143180387}"/>
              </a:ext>
            </a:extLst>
          </p:cNvPr>
          <p:cNvSpPr txBox="1"/>
          <p:nvPr/>
        </p:nvSpPr>
        <p:spPr>
          <a:xfrm>
            <a:off x="2705878" y="300445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1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CF37BD96-F921-44F1-81E8-923E76AB5622}"/>
              </a:ext>
            </a:extLst>
          </p:cNvPr>
          <p:cNvSpPr txBox="1"/>
          <p:nvPr/>
        </p:nvSpPr>
        <p:spPr>
          <a:xfrm>
            <a:off x="5366810" y="300445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2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50DF9B50-C85E-41D8-BBE0-6579746AAD0B}"/>
              </a:ext>
            </a:extLst>
          </p:cNvPr>
          <p:cNvSpPr txBox="1"/>
          <p:nvPr/>
        </p:nvSpPr>
        <p:spPr>
          <a:xfrm>
            <a:off x="2718315" y="484187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3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7F583EE6-F203-47A1-94AE-ADD85D8D5064}"/>
              </a:ext>
            </a:extLst>
          </p:cNvPr>
          <p:cNvSpPr txBox="1"/>
          <p:nvPr/>
        </p:nvSpPr>
        <p:spPr>
          <a:xfrm>
            <a:off x="5366810" y="484933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4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F0EEA4A1-B4F7-40A3-A6E8-47355B4C464A}"/>
              </a:ext>
            </a:extLst>
          </p:cNvPr>
          <p:cNvSpPr txBox="1"/>
          <p:nvPr/>
        </p:nvSpPr>
        <p:spPr>
          <a:xfrm>
            <a:off x="7487592" y="3373789"/>
            <a:ext cx="2099388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500" dirty="0"/>
              <a:t>Será chamado de AC o conjunto dos animais presentes nas figuras ao lado. Este conjunto terá 4 elementos.</a:t>
            </a:r>
          </a:p>
          <a:p>
            <a:pPr algn="just"/>
            <a:r>
              <a:rPr lang="pt-BR" sz="1500" dirty="0"/>
              <a:t>C = {cachorro, cachorro, cachorro, cachorro}</a:t>
            </a:r>
          </a:p>
        </p:txBody>
      </p:sp>
    </p:spTree>
    <p:extLst>
      <p:ext uri="{BB962C8B-B14F-4D97-AF65-F5344CB8AC3E}">
        <p14:creationId xmlns:p14="http://schemas.microsoft.com/office/powerpoint/2010/main" val="306508198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6CA8878C-81AF-4D6A-95F9-CD02158CE2ED}"/>
              </a:ext>
            </a:extLst>
          </p:cNvPr>
          <p:cNvSpPr/>
          <p:nvPr/>
        </p:nvSpPr>
        <p:spPr>
          <a:xfrm>
            <a:off x="10591921" y="0"/>
            <a:ext cx="982852" cy="6858000"/>
          </a:xfrm>
          <a:prstGeom prst="rect">
            <a:avLst/>
          </a:prstGeom>
          <a:solidFill>
            <a:srgbClr val="83C7E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pic>
        <p:nvPicPr>
          <p:cNvPr id="8" name="Picture 1" descr="LOGO_SENAI_BRANCO.png">
            <a:extLst>
              <a:ext uri="{FF2B5EF4-FFF2-40B4-BE49-F238E27FC236}">
                <a16:creationId xmlns:a16="http://schemas.microsoft.com/office/drawing/2014/main" id="{802D6EAB-F700-4DF9-860C-F38C4A2835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4735" y="6090867"/>
            <a:ext cx="857224" cy="593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DF2B37B-FDBF-4924-B7C5-517E15AF06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7227" y="210812"/>
            <a:ext cx="9649408" cy="1325563"/>
          </a:xfrm>
        </p:spPr>
        <p:txBody>
          <a:bodyPr/>
          <a:lstStyle/>
          <a:p>
            <a:r>
              <a:rPr lang="pt-BR"/>
              <a:t>Sequência  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DD720DA-EF63-4F86-BFEB-5672A317A6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7227" y="1536375"/>
            <a:ext cx="9649408" cy="4351338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pt-BR" sz="1700" i="1" dirty="0">
                <a:sym typeface="Symbol" panose="05050102010706020507" pitchFamily="18" charset="2"/>
              </a:rPr>
              <a:t>Padrão na repetição do método.  </a:t>
            </a:r>
            <a:endParaRPr lang="pt-BR" sz="1700" dirty="0">
              <a:sym typeface="Symbol" panose="05050102010706020507" pitchFamily="18" charset="2"/>
            </a:endParaRPr>
          </a:p>
          <a:p>
            <a:pPr marL="0" indent="0" algn="just">
              <a:spcBef>
                <a:spcPts val="0"/>
              </a:spcBef>
              <a:buNone/>
            </a:pPr>
            <a:endParaRPr lang="pt-BR" sz="1500" dirty="0">
              <a:sym typeface="Symbol" panose="05050102010706020507" pitchFamily="18" charset="2"/>
            </a:endParaRPr>
          </a:p>
          <a:p>
            <a:pPr marL="0" indent="0" algn="just">
              <a:spcBef>
                <a:spcPts val="0"/>
              </a:spcBef>
              <a:buNone/>
            </a:pPr>
            <a:endParaRPr lang="pt-BR" sz="1700" dirty="0">
              <a:sym typeface="Symbol" panose="05050102010706020507" pitchFamily="18" charset="2"/>
            </a:endParaRPr>
          </a:p>
          <a:p>
            <a:pPr marL="0" indent="0" algn="just">
              <a:spcBef>
                <a:spcPts val="0"/>
              </a:spcBef>
              <a:buNone/>
            </a:pPr>
            <a:r>
              <a:rPr lang="pt-BR" sz="1700" dirty="0">
                <a:sym typeface="Symbol" panose="05050102010706020507" pitchFamily="18" charset="2"/>
              </a:rPr>
              <a:t>Os elementos deste tipo de sequência podem se apresentar distintos uns dos outros. Mesmo sendo diferentes em valor, eles possuem algo em comum: o método utilizado para encontrar o elemento seguinte ou anterior.</a:t>
            </a:r>
          </a:p>
          <a:p>
            <a:pPr marL="0" indent="0" algn="just">
              <a:spcBef>
                <a:spcPts val="0"/>
              </a:spcBef>
              <a:buNone/>
            </a:pPr>
            <a:r>
              <a:rPr lang="pt-BR" sz="1700" dirty="0">
                <a:sym typeface="Symbol" panose="05050102010706020507" pitchFamily="18" charset="2"/>
              </a:rPr>
              <a:t>Como assim?</a:t>
            </a:r>
          </a:p>
          <a:p>
            <a:pPr marL="0" indent="0" algn="just">
              <a:spcBef>
                <a:spcPts val="0"/>
              </a:spcBef>
              <a:buNone/>
            </a:pPr>
            <a:r>
              <a:rPr lang="pt-BR" sz="1700" dirty="0">
                <a:sym typeface="Symbol" panose="05050102010706020507" pitchFamily="18" charset="2"/>
              </a:rPr>
              <a:t>Veja o exemplo e entenda melhor.</a:t>
            </a:r>
          </a:p>
          <a:p>
            <a:pPr marL="0" indent="0" algn="just">
              <a:spcBef>
                <a:spcPts val="0"/>
              </a:spcBef>
              <a:buNone/>
            </a:pPr>
            <a:endParaRPr lang="pt-BR" sz="1700" dirty="0">
              <a:sym typeface="Symbol" panose="05050102010706020507" pitchFamily="18" charset="2"/>
            </a:endParaRPr>
          </a:p>
          <a:p>
            <a:pPr marL="0" indent="0" algn="just">
              <a:spcBef>
                <a:spcPts val="0"/>
              </a:spcBef>
              <a:buNone/>
            </a:pPr>
            <a:r>
              <a:rPr lang="pt-BR" sz="1700" dirty="0">
                <a:sym typeface="Symbol" panose="05050102010706020507" pitchFamily="18" charset="2"/>
              </a:rPr>
              <a:t>Dada a sequência A = {10, 15, 20, 25...}, deverá ser encontrado o valor do sexto elemento da sequência.</a:t>
            </a:r>
          </a:p>
          <a:p>
            <a:pPr marL="0" indent="0" algn="just">
              <a:spcBef>
                <a:spcPts val="0"/>
              </a:spcBef>
              <a:buNone/>
            </a:pPr>
            <a:endParaRPr lang="pt-BR" sz="1700" dirty="0">
              <a:sym typeface="Symbol" panose="05050102010706020507" pitchFamily="18" charset="2"/>
            </a:endParaRPr>
          </a:p>
          <a:p>
            <a:pPr marL="0" indent="0" algn="just">
              <a:spcBef>
                <a:spcPts val="0"/>
              </a:spcBef>
              <a:buNone/>
            </a:pPr>
            <a:r>
              <a:rPr lang="pt-BR" sz="1700" dirty="0">
                <a:sym typeface="Symbol" panose="05050102010706020507" pitchFamily="18" charset="2"/>
              </a:rPr>
              <a:t>Antes de tudo, é preciso resolver os seguintes itens:</a:t>
            </a:r>
          </a:p>
          <a:p>
            <a:pPr marL="0" indent="0" algn="just">
              <a:spcBef>
                <a:spcPts val="0"/>
              </a:spcBef>
              <a:buNone/>
            </a:pPr>
            <a:endParaRPr lang="pt-BR" sz="1700" dirty="0">
              <a:sym typeface="Symbol" panose="05050102010706020507" pitchFamily="18" charset="2"/>
            </a:endParaRPr>
          </a:p>
          <a:p>
            <a:pPr marL="342900" indent="-342900" algn="just">
              <a:spcBef>
                <a:spcPts val="0"/>
              </a:spcBef>
              <a:buAutoNum type="alphaLcPeriod"/>
            </a:pPr>
            <a:r>
              <a:rPr lang="pt-BR" sz="1700" dirty="0"/>
              <a:t>Um valor conhecido da sequência. Pode-se utilizar o valor do 1º, 2º, 3º ou 4º. </a:t>
            </a:r>
          </a:p>
          <a:p>
            <a:pPr marL="342900" indent="-342900" algn="just">
              <a:spcBef>
                <a:spcPts val="0"/>
              </a:spcBef>
              <a:buAutoNum type="alphaLcPeriod"/>
            </a:pPr>
            <a:r>
              <a:rPr lang="pt-BR" sz="1700" dirty="0"/>
              <a:t>O padrão de repetição – elemento ou método </a:t>
            </a:r>
          </a:p>
          <a:p>
            <a:pPr marL="0" indent="0" algn="just">
              <a:spcBef>
                <a:spcPts val="0"/>
              </a:spcBef>
              <a:buNone/>
            </a:pPr>
            <a:endParaRPr lang="pt-BR" sz="1700" dirty="0"/>
          </a:p>
          <a:p>
            <a:pPr marL="0" indent="0" algn="just">
              <a:spcBef>
                <a:spcPts val="0"/>
              </a:spcBef>
              <a:buNone/>
            </a:pPr>
            <a:r>
              <a:rPr lang="pt-BR" sz="1700" dirty="0"/>
              <a:t>É fácil perceber que não há repetição de elementos, portanto o padrão que for encontrado será no método. </a:t>
            </a:r>
          </a:p>
          <a:p>
            <a:pPr marL="0" indent="0" algn="just">
              <a:spcBef>
                <a:spcPts val="0"/>
              </a:spcBef>
              <a:buNone/>
            </a:pPr>
            <a:r>
              <a:rPr lang="pt-BR" sz="1700" dirty="0"/>
              <a:t>Note que o segundo valor da sequência é formado pela soma do primeiro elemento com o número 5.</a:t>
            </a:r>
          </a:p>
          <a:p>
            <a:pPr marL="0" indent="0" algn="just">
              <a:spcBef>
                <a:spcPts val="0"/>
              </a:spcBef>
              <a:buNone/>
            </a:pPr>
            <a:r>
              <a:rPr lang="pt-BR" sz="1700" dirty="0"/>
              <a:t> </a:t>
            </a:r>
          </a:p>
          <a:p>
            <a:pPr marL="342900" indent="-342900" algn="just">
              <a:spcBef>
                <a:spcPts val="0"/>
              </a:spcBef>
              <a:buAutoNum type="alphaLcPeriod"/>
            </a:pPr>
            <a:endParaRPr lang="pt-BR" sz="1700" dirty="0"/>
          </a:p>
        </p:txBody>
      </p:sp>
    </p:spTree>
    <p:extLst>
      <p:ext uri="{BB962C8B-B14F-4D97-AF65-F5344CB8AC3E}">
        <p14:creationId xmlns:p14="http://schemas.microsoft.com/office/powerpoint/2010/main" val="332612472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6CA8878C-81AF-4D6A-95F9-CD02158CE2ED}"/>
              </a:ext>
            </a:extLst>
          </p:cNvPr>
          <p:cNvSpPr/>
          <p:nvPr/>
        </p:nvSpPr>
        <p:spPr>
          <a:xfrm>
            <a:off x="10591921" y="0"/>
            <a:ext cx="982852" cy="6858000"/>
          </a:xfrm>
          <a:prstGeom prst="rect">
            <a:avLst/>
          </a:prstGeom>
          <a:solidFill>
            <a:srgbClr val="83C7E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pic>
        <p:nvPicPr>
          <p:cNvPr id="8" name="Picture 1" descr="LOGO_SENAI_BRANCO.png">
            <a:extLst>
              <a:ext uri="{FF2B5EF4-FFF2-40B4-BE49-F238E27FC236}">
                <a16:creationId xmlns:a16="http://schemas.microsoft.com/office/drawing/2014/main" id="{802D6EAB-F700-4DF9-860C-F38C4A2835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4735" y="6090867"/>
            <a:ext cx="857224" cy="593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DF2B37B-FDBF-4924-B7C5-517E15AF06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7227" y="210812"/>
            <a:ext cx="9649408" cy="1325563"/>
          </a:xfrm>
        </p:spPr>
        <p:txBody>
          <a:bodyPr/>
          <a:lstStyle/>
          <a:p>
            <a:r>
              <a:rPr lang="pt-BR"/>
              <a:t>Sequência  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DD720DA-EF63-4F86-BFEB-5672A317A6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7227" y="1536375"/>
            <a:ext cx="9649408" cy="4351338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pt-BR" sz="1700" i="1" dirty="0">
                <a:sym typeface="Symbol" panose="05050102010706020507" pitchFamily="18" charset="2"/>
              </a:rPr>
              <a:t>Padrão na repetição do método.  </a:t>
            </a:r>
            <a:endParaRPr lang="pt-BR" sz="1700" dirty="0">
              <a:sym typeface="Symbol" panose="05050102010706020507" pitchFamily="18" charset="2"/>
            </a:endParaRPr>
          </a:p>
          <a:p>
            <a:pPr marL="0" indent="0" algn="just">
              <a:spcBef>
                <a:spcPts val="0"/>
              </a:spcBef>
              <a:buNone/>
            </a:pPr>
            <a:endParaRPr lang="pt-BR" sz="1500" dirty="0">
              <a:sym typeface="Symbol" panose="05050102010706020507" pitchFamily="18" charset="2"/>
            </a:endParaRPr>
          </a:p>
          <a:p>
            <a:pPr marL="0" indent="0" algn="just">
              <a:spcBef>
                <a:spcPts val="0"/>
              </a:spcBef>
              <a:buNone/>
            </a:pPr>
            <a:endParaRPr lang="pt-BR" sz="1700" dirty="0">
              <a:solidFill>
                <a:srgbClr val="FF0000"/>
              </a:solidFill>
              <a:sym typeface="Symbol" panose="05050102010706020507" pitchFamily="18" charset="2"/>
            </a:endParaRPr>
          </a:p>
          <a:p>
            <a:pPr marL="0" indent="0" algn="just">
              <a:spcBef>
                <a:spcPts val="0"/>
              </a:spcBef>
              <a:buNone/>
            </a:pPr>
            <a:r>
              <a:rPr lang="pt-BR" sz="1700" dirty="0">
                <a:solidFill>
                  <a:srgbClr val="FF0000"/>
                </a:solidFill>
              </a:rPr>
              <a:t>O método utilizado para resolver este problema de baixa complexidade pode ser usado para resolver problemas mais complexos. </a:t>
            </a:r>
            <a:r>
              <a:rPr lang="pt-BR" sz="1700" dirty="0" err="1">
                <a:solidFill>
                  <a:srgbClr val="FF0000"/>
                </a:solidFill>
              </a:rPr>
              <a:t>Voce</a:t>
            </a:r>
            <a:r>
              <a:rPr lang="pt-BR" sz="1700" dirty="0">
                <a:solidFill>
                  <a:srgbClr val="FF0000"/>
                </a:solidFill>
              </a:rPr>
              <a:t> não deve se apegar ao conteúdo do exemplo. Mas sim ao método utilizado  </a:t>
            </a:r>
          </a:p>
          <a:p>
            <a:pPr marL="342900" indent="-342900" algn="just">
              <a:spcBef>
                <a:spcPts val="0"/>
              </a:spcBef>
              <a:buAutoNum type="alphaLcPeriod"/>
            </a:pPr>
            <a:endParaRPr lang="pt-BR" sz="1700" dirty="0"/>
          </a:p>
        </p:txBody>
      </p:sp>
    </p:spTree>
    <p:extLst>
      <p:ext uri="{BB962C8B-B14F-4D97-AF65-F5344CB8AC3E}">
        <p14:creationId xmlns:p14="http://schemas.microsoft.com/office/powerpoint/2010/main" val="65550148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6CA8878C-81AF-4D6A-95F9-CD02158CE2ED}"/>
              </a:ext>
            </a:extLst>
          </p:cNvPr>
          <p:cNvSpPr/>
          <p:nvPr/>
        </p:nvSpPr>
        <p:spPr>
          <a:xfrm>
            <a:off x="10591921" y="0"/>
            <a:ext cx="982852" cy="6858000"/>
          </a:xfrm>
          <a:prstGeom prst="rect">
            <a:avLst/>
          </a:prstGeom>
          <a:solidFill>
            <a:srgbClr val="83C7E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pic>
        <p:nvPicPr>
          <p:cNvPr id="8" name="Picture 1" descr="LOGO_SENAI_BRANCO.png">
            <a:extLst>
              <a:ext uri="{FF2B5EF4-FFF2-40B4-BE49-F238E27FC236}">
                <a16:creationId xmlns:a16="http://schemas.microsoft.com/office/drawing/2014/main" id="{802D6EAB-F700-4DF9-860C-F38C4A2835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4735" y="6090867"/>
            <a:ext cx="857224" cy="593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DF2B37B-FDBF-4924-B7C5-517E15AF06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7227" y="210812"/>
            <a:ext cx="9649408" cy="1325563"/>
          </a:xfrm>
        </p:spPr>
        <p:txBody>
          <a:bodyPr/>
          <a:lstStyle/>
          <a:p>
            <a:r>
              <a:rPr lang="pt-BR"/>
              <a:t>Sequência  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DD720DA-EF63-4F86-BFEB-5672A317A6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7227" y="1536375"/>
            <a:ext cx="9649408" cy="4351338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pt-BR" sz="1700" i="1" dirty="0">
                <a:sym typeface="Symbol" panose="05050102010706020507" pitchFamily="18" charset="2"/>
              </a:rPr>
              <a:t>Princípios na busca pelo padrão de repetição.</a:t>
            </a:r>
          </a:p>
          <a:p>
            <a:pPr marL="0" indent="0" algn="just">
              <a:buNone/>
            </a:pPr>
            <a:endParaRPr lang="pt-BR" sz="1700" i="1" dirty="0">
              <a:sym typeface="Symbol" panose="05050102010706020507" pitchFamily="18" charset="2"/>
            </a:endParaRPr>
          </a:p>
          <a:p>
            <a:pPr marL="0" indent="0" algn="just">
              <a:buNone/>
            </a:pPr>
            <a:r>
              <a:rPr lang="pt-BR" sz="1700" dirty="0">
                <a:sym typeface="Symbol" panose="05050102010706020507" pitchFamily="18" charset="2"/>
              </a:rPr>
              <a:t>Princípios matemáticos utilizam um valor determinado e operação aritmética para formar todos os valores dos elementos de uma sequência.</a:t>
            </a:r>
          </a:p>
          <a:p>
            <a:pPr marL="0" indent="0" algn="just">
              <a:buNone/>
            </a:pPr>
            <a:r>
              <a:rPr lang="pt-BR" sz="1700" dirty="0">
                <a:sym typeface="Symbol" panose="05050102010706020507" pitchFamily="18" charset="2"/>
              </a:rPr>
              <a:t>O valor determinado seria um elemento conhecido da sequência. Aplica-se então uma operação aritmética com o valor determinado e encontra-se o valor do próximo elemento da sequência. </a:t>
            </a:r>
          </a:p>
          <a:p>
            <a:pPr marL="0" indent="0" algn="just">
              <a:buNone/>
            </a:pPr>
            <a:r>
              <a:rPr lang="pt-BR" sz="1700" dirty="0">
                <a:sym typeface="Symbol" panose="05050102010706020507" pitchFamily="18" charset="2"/>
              </a:rPr>
              <a:t>Veja o passo a passo.</a:t>
            </a:r>
          </a:p>
          <a:p>
            <a:pPr marL="0" indent="0" algn="just">
              <a:buNone/>
            </a:pPr>
            <a:r>
              <a:rPr lang="pt-BR" sz="1700" dirty="0">
                <a:sym typeface="Symbol" panose="05050102010706020507" pitchFamily="18" charset="2"/>
              </a:rPr>
              <a:t>1º descubra o valor de um elemento</a:t>
            </a:r>
          </a:p>
          <a:p>
            <a:pPr marL="0" indent="0" algn="just">
              <a:buNone/>
            </a:pPr>
            <a:r>
              <a:rPr lang="pt-BR" sz="1700" dirty="0">
                <a:sym typeface="Symbol" panose="05050102010706020507" pitchFamily="18" charset="2"/>
              </a:rPr>
              <a:t>2º descubra o método utilizado para descobrir o próximo valor</a:t>
            </a:r>
          </a:p>
          <a:p>
            <a:pPr marL="0" indent="0" algn="just">
              <a:buNone/>
            </a:pPr>
            <a:r>
              <a:rPr lang="pt-BR" sz="1700" dirty="0">
                <a:sym typeface="Symbol" panose="05050102010706020507" pitchFamily="18" charset="2"/>
              </a:rPr>
              <a:t>3º descubra a operação aritmética capaz de gerar o próximo elemento da sequência </a:t>
            </a:r>
          </a:p>
          <a:p>
            <a:pPr marL="0" indent="0" algn="just">
              <a:buNone/>
            </a:pPr>
            <a:r>
              <a:rPr lang="pt-BR" sz="1700" dirty="0">
                <a:sym typeface="Symbol" panose="05050102010706020507" pitchFamily="18" charset="2"/>
              </a:rPr>
              <a:t>4º realize a operação sobre o valor determinado conhecido e encontre o próximo elemento da sequência     </a:t>
            </a:r>
          </a:p>
        </p:txBody>
      </p:sp>
    </p:spTree>
    <p:extLst>
      <p:ext uri="{BB962C8B-B14F-4D97-AF65-F5344CB8AC3E}">
        <p14:creationId xmlns:p14="http://schemas.microsoft.com/office/powerpoint/2010/main" val="185060529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6CA8878C-81AF-4D6A-95F9-CD02158CE2ED}"/>
              </a:ext>
            </a:extLst>
          </p:cNvPr>
          <p:cNvSpPr/>
          <p:nvPr/>
        </p:nvSpPr>
        <p:spPr>
          <a:xfrm>
            <a:off x="10591921" y="0"/>
            <a:ext cx="982852" cy="6858000"/>
          </a:xfrm>
          <a:prstGeom prst="rect">
            <a:avLst/>
          </a:prstGeom>
          <a:solidFill>
            <a:srgbClr val="83C7E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pic>
        <p:nvPicPr>
          <p:cNvPr id="8" name="Picture 1" descr="LOGO_SENAI_BRANCO.png">
            <a:extLst>
              <a:ext uri="{FF2B5EF4-FFF2-40B4-BE49-F238E27FC236}">
                <a16:creationId xmlns:a16="http://schemas.microsoft.com/office/drawing/2014/main" id="{802D6EAB-F700-4DF9-860C-F38C4A2835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4735" y="6090867"/>
            <a:ext cx="857224" cy="593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DF2B37B-FDBF-4924-B7C5-517E15AF06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7227" y="210812"/>
            <a:ext cx="9649408" cy="1325563"/>
          </a:xfrm>
        </p:spPr>
        <p:txBody>
          <a:bodyPr/>
          <a:lstStyle/>
          <a:p>
            <a:r>
              <a:rPr lang="pt-BR"/>
              <a:t>Sequência  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DD720DA-EF63-4F86-BFEB-5672A317A6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7227" y="1536375"/>
            <a:ext cx="9649408" cy="4351338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pt-BR" sz="1700" i="1" dirty="0">
                <a:sym typeface="Symbol" panose="05050102010706020507" pitchFamily="18" charset="2"/>
              </a:rPr>
              <a:t>Princípios na busca pelo padrão de repetição.</a:t>
            </a:r>
          </a:p>
          <a:p>
            <a:pPr marL="0" indent="0" algn="just">
              <a:buNone/>
            </a:pPr>
            <a:endParaRPr lang="pt-BR" sz="1700" i="1" dirty="0">
              <a:sym typeface="Symbol" panose="05050102010706020507" pitchFamily="18" charset="2"/>
            </a:endParaRPr>
          </a:p>
          <a:p>
            <a:pPr marL="0" indent="0" algn="just">
              <a:buNone/>
            </a:pPr>
            <a:r>
              <a:rPr lang="pt-BR" sz="1700" dirty="0">
                <a:sym typeface="Symbol" panose="05050102010706020507" pitchFamily="18" charset="2"/>
              </a:rPr>
              <a:t>Praticando </a:t>
            </a:r>
          </a:p>
          <a:p>
            <a:pPr marL="342900" indent="-342900" algn="just">
              <a:buAutoNum type="arabicPeriod"/>
            </a:pPr>
            <a:r>
              <a:rPr lang="pt-BR" sz="1700" dirty="0">
                <a:sym typeface="Symbol" panose="05050102010706020507" pitchFamily="18" charset="2"/>
              </a:rPr>
              <a:t>Dada a sequência B = {1, 1, 2, 3, 5, 8, 13, 21,...}, encontre o valor do 11º elemento.</a:t>
            </a:r>
          </a:p>
          <a:p>
            <a:pPr marL="0" indent="0" algn="just">
              <a:buNone/>
            </a:pPr>
            <a:r>
              <a:rPr lang="pt-BR" sz="1700" dirty="0">
                <a:sym typeface="Symbol" panose="05050102010706020507" pitchFamily="18" charset="2"/>
              </a:rPr>
              <a:t>Elabore toda linha de raciocínio conforme o exemplo anterior.  </a:t>
            </a:r>
          </a:p>
          <a:p>
            <a:pPr marL="0" indent="0" algn="just">
              <a:buNone/>
            </a:pPr>
            <a:endParaRPr lang="pt-BR" sz="1700" dirty="0">
              <a:sym typeface="Symbol" panose="05050102010706020507" pitchFamily="18" charset="2"/>
            </a:endParaRPr>
          </a:p>
          <a:p>
            <a:pPr marL="0" indent="0" algn="just">
              <a:buNone/>
            </a:pPr>
            <a:endParaRPr lang="pt-BR" sz="1700" dirty="0">
              <a:sym typeface="Symbol" panose="05050102010706020507" pitchFamily="18" charset="2"/>
            </a:endParaRPr>
          </a:p>
          <a:p>
            <a:pPr marL="0" indent="0" algn="just">
              <a:buNone/>
            </a:pPr>
            <a:endParaRPr lang="pt-BR" sz="1700" dirty="0">
              <a:sym typeface="Symbol" panose="05050102010706020507" pitchFamily="18" charset="2"/>
            </a:endParaRPr>
          </a:p>
          <a:p>
            <a:pPr marL="0" indent="0" algn="just">
              <a:buNone/>
            </a:pPr>
            <a:endParaRPr lang="pt-BR" sz="1700" dirty="0">
              <a:sym typeface="Symbol" panose="05050102010706020507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9277117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6CA8878C-81AF-4D6A-95F9-CD02158CE2ED}"/>
              </a:ext>
            </a:extLst>
          </p:cNvPr>
          <p:cNvSpPr/>
          <p:nvPr/>
        </p:nvSpPr>
        <p:spPr>
          <a:xfrm>
            <a:off x="10591921" y="0"/>
            <a:ext cx="982852" cy="6858000"/>
          </a:xfrm>
          <a:prstGeom prst="rect">
            <a:avLst/>
          </a:prstGeom>
          <a:solidFill>
            <a:srgbClr val="83C7E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pic>
        <p:nvPicPr>
          <p:cNvPr id="8" name="Picture 1" descr="LOGO_SENAI_BRANCO.png">
            <a:extLst>
              <a:ext uri="{FF2B5EF4-FFF2-40B4-BE49-F238E27FC236}">
                <a16:creationId xmlns:a16="http://schemas.microsoft.com/office/drawing/2014/main" id="{802D6EAB-F700-4DF9-860C-F38C4A2835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4735" y="6090867"/>
            <a:ext cx="857224" cy="593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DF2B37B-FDBF-4924-B7C5-517E15AF06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649408" cy="1325563"/>
          </a:xfrm>
        </p:spPr>
        <p:txBody>
          <a:bodyPr/>
          <a:lstStyle/>
          <a:p>
            <a:r>
              <a:rPr lang="pt-BR" dirty="0"/>
              <a:t>Lógica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DD720DA-EF63-4F86-BFEB-5672A317A6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649408" cy="4351338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t-BR" sz="1800" i="1" dirty="0"/>
              <a:t>Introdução a lógica</a:t>
            </a:r>
          </a:p>
          <a:p>
            <a:pPr marL="0" indent="0" algn="just">
              <a:buNone/>
            </a:pPr>
            <a:endParaRPr lang="pt-BR" sz="1800" dirty="0"/>
          </a:p>
          <a:p>
            <a:pPr marL="0" indent="0" algn="just">
              <a:buNone/>
            </a:pPr>
            <a:r>
              <a:rPr lang="pt-BR" sz="1800" dirty="0"/>
              <a:t>A lógica garante a forma correta e coerente de descobrir, validar e entender fenômenos e soluções que ocorrem de forma natural ou não. Seu objetivo é descobrir e verificar se a resposta para determinada pergunta é válida ou não. </a:t>
            </a:r>
          </a:p>
          <a:p>
            <a:pPr marL="0" indent="0" algn="just">
              <a:buNone/>
            </a:pPr>
            <a:endParaRPr lang="pt-BR" sz="1800" dirty="0"/>
          </a:p>
          <a:p>
            <a:pPr lvl="1" algn="just">
              <a:buFont typeface="Wingdings" panose="05000000000000000000" pitchFamily="2" charset="2"/>
              <a:buChar char="ü"/>
            </a:pPr>
            <a:r>
              <a:rPr lang="pt-BR" sz="1600" i="1" dirty="0"/>
              <a:t>“Justificar uma afirmação que se faz, ou dar razão para uma certa conclusão obtida, é algo de bastante importância em muitas situações. Por exemplo, você pode estar tentando convencer outras pessoas de alguma coisa, ou precisa saber com certeza se o dinheiro vai ser suficiente ou não para pagar o aluguel: o seu agir depende de ter essa certeza. A importância de uma boa justificativa vem do fato de que muitas vezes cometemos erros de raciocínio chegando a uma conclusão que simplesmente não decorre da informação disponível”. (MORTARI, 2001, p.6)</a:t>
            </a:r>
          </a:p>
        </p:txBody>
      </p:sp>
    </p:spTree>
    <p:extLst>
      <p:ext uri="{BB962C8B-B14F-4D97-AF65-F5344CB8AC3E}">
        <p14:creationId xmlns:p14="http://schemas.microsoft.com/office/powerpoint/2010/main" val="412960751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6CA8878C-81AF-4D6A-95F9-CD02158CE2ED}"/>
              </a:ext>
            </a:extLst>
          </p:cNvPr>
          <p:cNvSpPr/>
          <p:nvPr/>
        </p:nvSpPr>
        <p:spPr>
          <a:xfrm>
            <a:off x="10591921" y="0"/>
            <a:ext cx="982852" cy="6858000"/>
          </a:xfrm>
          <a:prstGeom prst="rect">
            <a:avLst/>
          </a:prstGeom>
          <a:solidFill>
            <a:srgbClr val="83C7E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pic>
        <p:nvPicPr>
          <p:cNvPr id="8" name="Picture 1" descr="LOGO_SENAI_BRANCO.png">
            <a:extLst>
              <a:ext uri="{FF2B5EF4-FFF2-40B4-BE49-F238E27FC236}">
                <a16:creationId xmlns:a16="http://schemas.microsoft.com/office/drawing/2014/main" id="{802D6EAB-F700-4DF9-860C-F38C4A2835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4735" y="6090867"/>
            <a:ext cx="857224" cy="593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DF2B37B-FDBF-4924-B7C5-517E15AF06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7227" y="210812"/>
            <a:ext cx="9649408" cy="1325563"/>
          </a:xfrm>
        </p:spPr>
        <p:txBody>
          <a:bodyPr/>
          <a:lstStyle/>
          <a:p>
            <a:r>
              <a:rPr lang="pt-BR"/>
              <a:t>Sequência  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DD720DA-EF63-4F86-BFEB-5672A317A6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7227" y="1536375"/>
            <a:ext cx="9649408" cy="4351338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pt-BR" sz="1700" i="1" dirty="0">
                <a:sym typeface="Symbol" panose="05050102010706020507" pitchFamily="18" charset="2"/>
              </a:rPr>
              <a:t>Princípios na busca pelo padrão de repetição.</a:t>
            </a:r>
          </a:p>
          <a:p>
            <a:pPr marL="0" indent="0" algn="just">
              <a:buNone/>
            </a:pPr>
            <a:endParaRPr lang="pt-BR" sz="1700" i="1" dirty="0">
              <a:sym typeface="Symbol" panose="05050102010706020507" pitchFamily="18" charset="2"/>
            </a:endParaRPr>
          </a:p>
          <a:p>
            <a:pPr marL="0" indent="0" algn="just">
              <a:buNone/>
            </a:pPr>
            <a:r>
              <a:rPr lang="pt-BR" sz="1700" dirty="0">
                <a:sym typeface="Symbol" panose="05050102010706020507" pitchFamily="18" charset="2"/>
              </a:rPr>
              <a:t>Praticando </a:t>
            </a:r>
          </a:p>
          <a:p>
            <a:pPr marL="342900" indent="-342900" algn="just">
              <a:buAutoNum type="arabicPeriod"/>
            </a:pPr>
            <a:r>
              <a:rPr lang="pt-BR" sz="1700" dirty="0">
                <a:sym typeface="Symbol" panose="05050102010706020507" pitchFamily="18" charset="2"/>
              </a:rPr>
              <a:t>Dada a sequência B = {1, 1, 2, 3, 5, 8, 13, 21,...}, encontre o valor do 11º elemento.</a:t>
            </a:r>
          </a:p>
          <a:p>
            <a:pPr marL="0" indent="0" algn="just">
              <a:buNone/>
            </a:pPr>
            <a:r>
              <a:rPr lang="pt-BR" sz="1700" dirty="0">
                <a:sym typeface="Symbol" panose="05050102010706020507" pitchFamily="18" charset="2"/>
              </a:rPr>
              <a:t>Elabore toda linha de raciocínio conforme o exemplo anterior.  </a:t>
            </a:r>
          </a:p>
          <a:p>
            <a:pPr marL="0" indent="0" algn="just">
              <a:buNone/>
            </a:pPr>
            <a:endParaRPr lang="pt-BR" sz="1700" dirty="0">
              <a:sym typeface="Symbol" panose="05050102010706020507" pitchFamily="18" charset="2"/>
            </a:endParaRPr>
          </a:p>
          <a:p>
            <a:pPr marL="0" indent="0" algn="just">
              <a:buNone/>
            </a:pPr>
            <a:r>
              <a:rPr lang="pt-BR" sz="1700" dirty="0">
                <a:solidFill>
                  <a:srgbClr val="FF0000"/>
                </a:solidFill>
                <a:sym typeface="Symbol" panose="05050102010706020507" pitchFamily="18" charset="2"/>
              </a:rPr>
              <a:t>Resposta: B = {1, 1, 2, 3, 5, 8, 13, 21, 34, 55, 89...}</a:t>
            </a:r>
          </a:p>
          <a:p>
            <a:pPr marL="0" indent="0" algn="just">
              <a:buNone/>
            </a:pPr>
            <a:endParaRPr lang="pt-BR" sz="1700" dirty="0">
              <a:sym typeface="Symbol" panose="05050102010706020507" pitchFamily="18" charset="2"/>
            </a:endParaRPr>
          </a:p>
          <a:p>
            <a:pPr marL="0" indent="0" algn="just">
              <a:buNone/>
            </a:pPr>
            <a:r>
              <a:rPr lang="pt-BR" sz="1700" dirty="0">
                <a:sym typeface="Symbol" panose="05050102010706020507" pitchFamily="18" charset="2"/>
              </a:rPr>
              <a:t>1º descubra o valor de um elemento: 13</a:t>
            </a:r>
          </a:p>
          <a:p>
            <a:pPr marL="0" indent="0" algn="just">
              <a:buNone/>
            </a:pPr>
            <a:r>
              <a:rPr lang="pt-BR" sz="1700" dirty="0">
                <a:sym typeface="Symbol" panose="05050102010706020507" pitchFamily="18" charset="2"/>
              </a:rPr>
              <a:t>2º descubra o método utilizado para descobrir o próximo valor: A soma do número 13 com a número anterior (8)</a:t>
            </a:r>
          </a:p>
          <a:p>
            <a:pPr marL="0" indent="0" algn="just">
              <a:buNone/>
            </a:pPr>
            <a:r>
              <a:rPr lang="pt-BR" sz="1700" dirty="0">
                <a:sym typeface="Symbol" panose="05050102010706020507" pitchFamily="18" charset="2"/>
              </a:rPr>
              <a:t>3º descubra a operação aritmética capaz de gerar o próximo elemento da sequência: Soma  </a:t>
            </a:r>
          </a:p>
          <a:p>
            <a:pPr marL="0" indent="0" algn="just">
              <a:buNone/>
            </a:pPr>
            <a:r>
              <a:rPr lang="pt-BR" sz="1700" dirty="0">
                <a:sym typeface="Symbol" panose="05050102010706020507" pitchFamily="18" charset="2"/>
              </a:rPr>
              <a:t>4º realize a operação sobre o valor determinado conhecido e encontre o próximo elemento da sequência: 8 + 13 = 21      </a:t>
            </a:r>
          </a:p>
          <a:p>
            <a:pPr marL="0" indent="0" algn="just">
              <a:buNone/>
            </a:pPr>
            <a:endParaRPr lang="pt-BR" sz="1700" dirty="0">
              <a:sym typeface="Symbol" panose="05050102010706020507" pitchFamily="18" charset="2"/>
            </a:endParaRPr>
          </a:p>
          <a:p>
            <a:pPr marL="0" indent="0" algn="just">
              <a:buNone/>
            </a:pPr>
            <a:endParaRPr lang="pt-BR" sz="1700" dirty="0">
              <a:sym typeface="Symbol" panose="05050102010706020507" pitchFamily="18" charset="2"/>
            </a:endParaRPr>
          </a:p>
          <a:p>
            <a:pPr marL="0" indent="0" algn="just">
              <a:buNone/>
            </a:pPr>
            <a:endParaRPr lang="pt-BR" sz="1700" dirty="0">
              <a:sym typeface="Symbol" panose="05050102010706020507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46658266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6CA8878C-81AF-4D6A-95F9-CD02158CE2ED}"/>
              </a:ext>
            </a:extLst>
          </p:cNvPr>
          <p:cNvSpPr/>
          <p:nvPr/>
        </p:nvSpPr>
        <p:spPr>
          <a:xfrm>
            <a:off x="10591921" y="0"/>
            <a:ext cx="982852" cy="6858000"/>
          </a:xfrm>
          <a:prstGeom prst="rect">
            <a:avLst/>
          </a:prstGeom>
          <a:solidFill>
            <a:srgbClr val="83C7E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pic>
        <p:nvPicPr>
          <p:cNvPr id="8" name="Picture 1" descr="LOGO_SENAI_BRANCO.png">
            <a:extLst>
              <a:ext uri="{FF2B5EF4-FFF2-40B4-BE49-F238E27FC236}">
                <a16:creationId xmlns:a16="http://schemas.microsoft.com/office/drawing/2014/main" id="{802D6EAB-F700-4DF9-860C-F38C4A2835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4735" y="6090867"/>
            <a:ext cx="857224" cy="593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DF2B37B-FDBF-4924-B7C5-517E15AF06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7227" y="210812"/>
            <a:ext cx="9649408" cy="1325563"/>
          </a:xfrm>
        </p:spPr>
        <p:txBody>
          <a:bodyPr/>
          <a:lstStyle/>
          <a:p>
            <a:r>
              <a:rPr lang="pt-BR"/>
              <a:t>Sequência  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DD720DA-EF63-4F86-BFEB-5672A317A6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7227" y="1536375"/>
            <a:ext cx="9649408" cy="4351338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pt-BR" sz="1700" i="1" dirty="0">
                <a:sym typeface="Symbol" panose="05050102010706020507" pitchFamily="18" charset="2"/>
              </a:rPr>
              <a:t>Princípios na busca pelo padrão de repetição.</a:t>
            </a:r>
          </a:p>
          <a:p>
            <a:pPr marL="0" indent="0" algn="just">
              <a:buNone/>
            </a:pPr>
            <a:endParaRPr lang="pt-BR" sz="1700" i="1" dirty="0">
              <a:sym typeface="Symbol" panose="05050102010706020507" pitchFamily="18" charset="2"/>
            </a:endParaRPr>
          </a:p>
          <a:p>
            <a:pPr marL="0" indent="0" algn="just">
              <a:buNone/>
            </a:pPr>
            <a:r>
              <a:rPr lang="pt-BR" sz="1700" dirty="0">
                <a:sym typeface="Symbol" panose="05050102010706020507" pitchFamily="18" charset="2"/>
              </a:rPr>
              <a:t>Princípios lógicos utilizam a busca no padrão de repetição sem que este possa ser representado na forma matemática.</a:t>
            </a:r>
          </a:p>
          <a:p>
            <a:pPr marL="0" indent="0" algn="just">
              <a:buNone/>
            </a:pPr>
            <a:r>
              <a:rPr lang="pt-BR" sz="1700" dirty="0">
                <a:sym typeface="Symbol" panose="05050102010706020507" pitchFamily="18" charset="2"/>
              </a:rPr>
              <a:t>Descoberto o padrão lógico de uma sequência, é possível descobrir todos os seus elementos.  </a:t>
            </a:r>
          </a:p>
          <a:p>
            <a:pPr marL="0" indent="0" algn="just">
              <a:buNone/>
            </a:pPr>
            <a:endParaRPr lang="pt-BR" sz="1700" dirty="0">
              <a:sym typeface="Symbol" panose="05050102010706020507" pitchFamily="18" charset="2"/>
            </a:endParaRPr>
          </a:p>
          <a:p>
            <a:pPr marL="0" indent="0" algn="just">
              <a:buNone/>
            </a:pPr>
            <a:endParaRPr lang="pt-BR" sz="1700" dirty="0">
              <a:sym typeface="Symbol" panose="05050102010706020507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07822536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6CA8878C-81AF-4D6A-95F9-CD02158CE2ED}"/>
              </a:ext>
            </a:extLst>
          </p:cNvPr>
          <p:cNvSpPr/>
          <p:nvPr/>
        </p:nvSpPr>
        <p:spPr>
          <a:xfrm>
            <a:off x="10591921" y="0"/>
            <a:ext cx="982852" cy="6858000"/>
          </a:xfrm>
          <a:prstGeom prst="rect">
            <a:avLst/>
          </a:prstGeom>
          <a:solidFill>
            <a:srgbClr val="83C7E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pic>
        <p:nvPicPr>
          <p:cNvPr id="8" name="Picture 1" descr="LOGO_SENAI_BRANCO.png">
            <a:extLst>
              <a:ext uri="{FF2B5EF4-FFF2-40B4-BE49-F238E27FC236}">
                <a16:creationId xmlns:a16="http://schemas.microsoft.com/office/drawing/2014/main" id="{802D6EAB-F700-4DF9-860C-F38C4A2835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4735" y="6090867"/>
            <a:ext cx="857224" cy="593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DF2B37B-FDBF-4924-B7C5-517E15AF06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7227" y="210812"/>
            <a:ext cx="9649408" cy="1325563"/>
          </a:xfrm>
        </p:spPr>
        <p:txBody>
          <a:bodyPr/>
          <a:lstStyle/>
          <a:p>
            <a:r>
              <a:rPr lang="pt-BR"/>
              <a:t>Sequência  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DD720DA-EF63-4F86-BFEB-5672A317A6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7227" y="1536375"/>
            <a:ext cx="9649408" cy="4351338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pt-BR" sz="1700" i="1" dirty="0">
                <a:sym typeface="Symbol" panose="05050102010706020507" pitchFamily="18" charset="2"/>
              </a:rPr>
              <a:t>Princípios na busca pelo padrão de repetição.</a:t>
            </a:r>
          </a:p>
          <a:p>
            <a:pPr marL="0" indent="0" algn="just">
              <a:buNone/>
            </a:pPr>
            <a:endParaRPr lang="pt-BR" sz="1700" i="1" dirty="0">
              <a:sym typeface="Symbol" panose="05050102010706020507" pitchFamily="18" charset="2"/>
            </a:endParaRPr>
          </a:p>
          <a:p>
            <a:pPr marL="0" indent="0" algn="just">
              <a:buNone/>
            </a:pPr>
            <a:r>
              <a:rPr lang="pt-BR" sz="1700" dirty="0">
                <a:sym typeface="Symbol" panose="05050102010706020507" pitchFamily="18" charset="2"/>
              </a:rPr>
              <a:t>Exemplo.</a:t>
            </a:r>
          </a:p>
          <a:p>
            <a:pPr marL="0" indent="0" algn="just">
              <a:buNone/>
            </a:pPr>
            <a:r>
              <a:rPr lang="pt-BR" sz="1700" dirty="0">
                <a:sym typeface="Symbol" panose="05050102010706020507" pitchFamily="18" charset="2"/>
              </a:rPr>
              <a:t>Dada a sequência C = {abelha, borboleta, cachorro, dragão,...}, qual das alternativas corresponde aos próximos três elementos da sequência?</a:t>
            </a:r>
          </a:p>
          <a:p>
            <a:pPr marL="342900" indent="-342900" algn="just">
              <a:buAutoNum type="alphaLcPeriod"/>
            </a:pPr>
            <a:r>
              <a:rPr lang="pt-BR" sz="1700" dirty="0">
                <a:sym typeface="Symbol" panose="05050102010706020507" pitchFamily="18" charset="2"/>
              </a:rPr>
              <a:t>flamingo; gato; hipopótamo. </a:t>
            </a:r>
          </a:p>
          <a:p>
            <a:pPr marL="342900" indent="-342900" algn="just">
              <a:buAutoNum type="alphaLcPeriod"/>
            </a:pPr>
            <a:r>
              <a:rPr lang="pt-BR" sz="1700" dirty="0">
                <a:sym typeface="Symbol" panose="05050102010706020507" pitchFamily="18" charset="2"/>
              </a:rPr>
              <a:t>Cachorro; dragão; elefante.  </a:t>
            </a:r>
          </a:p>
          <a:p>
            <a:pPr marL="342900" indent="-342900" algn="just">
              <a:buAutoNum type="alphaLcPeriod"/>
            </a:pPr>
            <a:r>
              <a:rPr lang="pt-BR" sz="1700" dirty="0">
                <a:sym typeface="Symbol" panose="05050102010706020507" pitchFamily="18" charset="2"/>
              </a:rPr>
              <a:t>Elefante; formiga; gato</a:t>
            </a:r>
          </a:p>
          <a:p>
            <a:pPr marL="342900" indent="-342900" algn="just">
              <a:buAutoNum type="alphaLcPeriod"/>
            </a:pPr>
            <a:r>
              <a:rPr lang="pt-BR" sz="1700" dirty="0">
                <a:sym typeface="Symbol" panose="05050102010706020507" pitchFamily="18" charset="2"/>
              </a:rPr>
              <a:t>Estante; folha; garfo</a:t>
            </a:r>
          </a:p>
          <a:p>
            <a:pPr marL="342900" indent="-342900" algn="just">
              <a:buAutoNum type="alphaLcPeriod"/>
            </a:pPr>
            <a:r>
              <a:rPr lang="pt-BR" sz="1700" dirty="0">
                <a:sym typeface="Symbol" panose="05050102010706020507" pitchFamily="18" charset="2"/>
              </a:rPr>
              <a:t>Esquilos; focas; girafas. </a:t>
            </a:r>
          </a:p>
          <a:p>
            <a:pPr marL="0" indent="0" algn="just">
              <a:buNone/>
            </a:pPr>
            <a:r>
              <a:rPr lang="pt-BR" sz="1700" dirty="0">
                <a:sym typeface="Symbol" panose="05050102010706020507" pitchFamily="18" charset="2"/>
              </a:rPr>
              <a:t>Para resolver esse problema, será analisado o padrão de repetição.</a:t>
            </a:r>
          </a:p>
          <a:p>
            <a:pPr marL="0" indent="0" algn="just">
              <a:buNone/>
            </a:pPr>
            <a:r>
              <a:rPr lang="pt-BR" sz="1700" dirty="0">
                <a:sym typeface="Symbol" panose="05050102010706020507" pitchFamily="18" charset="2"/>
              </a:rPr>
              <a:t>É fácil notar que o padrão de repetição não será matemático e sim lógico.</a:t>
            </a:r>
          </a:p>
          <a:p>
            <a:pPr marL="0" indent="0" algn="just">
              <a:buNone/>
            </a:pPr>
            <a:r>
              <a:rPr lang="pt-BR" sz="1700" dirty="0">
                <a:sym typeface="Symbol" panose="05050102010706020507" pitchFamily="18" charset="2"/>
              </a:rPr>
              <a:t>Então é necessário descobrir o método para formular os elementos da sequência </a:t>
            </a:r>
          </a:p>
          <a:p>
            <a:pPr marL="0" indent="0" algn="just">
              <a:buNone/>
            </a:pPr>
            <a:endParaRPr lang="pt-BR" sz="1700" dirty="0">
              <a:sym typeface="Symbol" panose="05050102010706020507" pitchFamily="18" charset="2"/>
            </a:endParaRPr>
          </a:p>
          <a:p>
            <a:pPr marL="0" indent="0" algn="just">
              <a:buNone/>
            </a:pPr>
            <a:endParaRPr lang="pt-BR" sz="1700" dirty="0">
              <a:sym typeface="Symbol" panose="05050102010706020507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32220649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6CA8878C-81AF-4D6A-95F9-CD02158CE2ED}"/>
              </a:ext>
            </a:extLst>
          </p:cNvPr>
          <p:cNvSpPr/>
          <p:nvPr/>
        </p:nvSpPr>
        <p:spPr>
          <a:xfrm>
            <a:off x="10591921" y="0"/>
            <a:ext cx="982852" cy="6858000"/>
          </a:xfrm>
          <a:prstGeom prst="rect">
            <a:avLst/>
          </a:prstGeom>
          <a:solidFill>
            <a:srgbClr val="83C7E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pic>
        <p:nvPicPr>
          <p:cNvPr id="8" name="Picture 1" descr="LOGO_SENAI_BRANCO.png">
            <a:extLst>
              <a:ext uri="{FF2B5EF4-FFF2-40B4-BE49-F238E27FC236}">
                <a16:creationId xmlns:a16="http://schemas.microsoft.com/office/drawing/2014/main" id="{802D6EAB-F700-4DF9-860C-F38C4A2835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4735" y="6090867"/>
            <a:ext cx="857224" cy="593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DF2B37B-FDBF-4924-B7C5-517E15AF06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7227" y="210812"/>
            <a:ext cx="9649408" cy="1325563"/>
          </a:xfrm>
        </p:spPr>
        <p:txBody>
          <a:bodyPr/>
          <a:lstStyle/>
          <a:p>
            <a:r>
              <a:rPr lang="pt-BR"/>
              <a:t>Sequência  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DD720DA-EF63-4F86-BFEB-5672A317A6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7227" y="1536375"/>
            <a:ext cx="9649408" cy="4351338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pt-BR" sz="1700" i="1" dirty="0">
                <a:sym typeface="Symbol" panose="05050102010706020507" pitchFamily="18" charset="2"/>
              </a:rPr>
              <a:t>Princípios na busca pelo padrão de repetição.</a:t>
            </a:r>
          </a:p>
          <a:p>
            <a:pPr marL="0" indent="0" algn="just">
              <a:buNone/>
            </a:pPr>
            <a:endParaRPr lang="pt-BR" sz="1700" i="1" dirty="0">
              <a:sym typeface="Symbol" panose="05050102010706020507" pitchFamily="18" charset="2"/>
            </a:endParaRPr>
          </a:p>
          <a:p>
            <a:pPr marL="0" indent="0" algn="just">
              <a:buNone/>
            </a:pPr>
            <a:r>
              <a:rPr lang="pt-BR" sz="1700" dirty="0">
                <a:sym typeface="Symbol" panose="05050102010706020507" pitchFamily="18" charset="2"/>
              </a:rPr>
              <a:t>Exemplo.</a:t>
            </a:r>
          </a:p>
          <a:p>
            <a:pPr marL="0" indent="0" algn="just">
              <a:buNone/>
            </a:pPr>
            <a:r>
              <a:rPr lang="pt-BR" sz="1700" dirty="0">
                <a:sym typeface="Symbol" panose="05050102010706020507" pitchFamily="18" charset="2"/>
              </a:rPr>
              <a:t>Dada a sequência C = {abelha, borboleta, cachorro, dragão,...}, qual das alternativas corresponde aos próximos três elementos da sequência?</a:t>
            </a:r>
          </a:p>
          <a:p>
            <a:pPr marL="342900" indent="-342900" algn="just">
              <a:buAutoNum type="alphaLcPeriod"/>
            </a:pPr>
            <a:r>
              <a:rPr lang="pt-BR" sz="1700" dirty="0">
                <a:sym typeface="Symbol" panose="05050102010706020507" pitchFamily="18" charset="2"/>
              </a:rPr>
              <a:t>flamingo; gato; hipopótamo. </a:t>
            </a:r>
          </a:p>
          <a:p>
            <a:pPr marL="342900" indent="-342900" algn="just">
              <a:buAutoNum type="alphaLcPeriod"/>
            </a:pPr>
            <a:r>
              <a:rPr lang="pt-BR" sz="1700" dirty="0">
                <a:sym typeface="Symbol" panose="05050102010706020507" pitchFamily="18" charset="2"/>
              </a:rPr>
              <a:t>Cachorro; dragão; elefante.  </a:t>
            </a:r>
          </a:p>
          <a:p>
            <a:pPr marL="342900" indent="-342900" algn="just">
              <a:buAutoNum type="alphaLcPeriod"/>
            </a:pPr>
            <a:r>
              <a:rPr lang="pt-BR" sz="1700" dirty="0">
                <a:sym typeface="Symbol" panose="05050102010706020507" pitchFamily="18" charset="2"/>
              </a:rPr>
              <a:t>Elefante; formiga; gato</a:t>
            </a:r>
          </a:p>
          <a:p>
            <a:pPr marL="342900" indent="-342900" algn="just">
              <a:buAutoNum type="alphaLcPeriod"/>
            </a:pPr>
            <a:r>
              <a:rPr lang="pt-BR" sz="1700" dirty="0">
                <a:sym typeface="Symbol" panose="05050102010706020507" pitchFamily="18" charset="2"/>
              </a:rPr>
              <a:t>Estante; folha; garfo</a:t>
            </a:r>
          </a:p>
          <a:p>
            <a:pPr marL="342900" indent="-342900" algn="just">
              <a:buAutoNum type="alphaLcPeriod"/>
            </a:pPr>
            <a:r>
              <a:rPr lang="pt-BR" sz="1700" dirty="0">
                <a:sym typeface="Symbol" panose="05050102010706020507" pitchFamily="18" charset="2"/>
              </a:rPr>
              <a:t>Esquilos; focas; girafas. </a:t>
            </a:r>
          </a:p>
          <a:p>
            <a:pPr marL="0" indent="0" algn="just">
              <a:buNone/>
            </a:pPr>
            <a:endParaRPr lang="pt-BR" sz="1700" dirty="0">
              <a:sym typeface="Symbol" panose="05050102010706020507" pitchFamily="18" charset="2"/>
            </a:endParaRPr>
          </a:p>
          <a:p>
            <a:pPr marL="0" indent="0" algn="just">
              <a:buNone/>
            </a:pPr>
            <a:r>
              <a:rPr lang="pt-BR" sz="1700" dirty="0">
                <a:sym typeface="Symbol" panose="05050102010706020507" pitchFamily="18" charset="2"/>
              </a:rPr>
              <a:t>Note que a lógica adotada para escrita dos elementos desta sequência adota outra sequência como método para escrita do próximo elemento.</a:t>
            </a:r>
          </a:p>
          <a:p>
            <a:pPr marL="0" indent="0" algn="just">
              <a:buNone/>
            </a:pPr>
            <a:r>
              <a:rPr lang="pt-BR" sz="1700" dirty="0">
                <a:sym typeface="Symbol" panose="05050102010706020507" pitchFamily="18" charset="2"/>
              </a:rPr>
              <a:t>Com base no sequência do alfabeto A = {A, B, C, D,...}, é possível deduzir o próximo elemento da sequência.</a:t>
            </a:r>
          </a:p>
          <a:p>
            <a:pPr marL="0" indent="0" algn="just">
              <a:buNone/>
            </a:pPr>
            <a:r>
              <a:rPr lang="pt-BR" sz="1700" dirty="0">
                <a:sym typeface="Symbol" panose="05050102010706020507" pitchFamily="18" charset="2"/>
              </a:rPr>
              <a:t>                                             C = {</a:t>
            </a:r>
            <a:r>
              <a:rPr lang="pt-BR" sz="1700" b="1" dirty="0">
                <a:sym typeface="Symbol" panose="05050102010706020507" pitchFamily="18" charset="2"/>
              </a:rPr>
              <a:t>A</a:t>
            </a:r>
            <a:r>
              <a:rPr lang="pt-BR" sz="1700" dirty="0">
                <a:sym typeface="Symbol" panose="05050102010706020507" pitchFamily="18" charset="2"/>
              </a:rPr>
              <a:t>belha, </a:t>
            </a:r>
            <a:r>
              <a:rPr lang="pt-BR" sz="1700" b="1" dirty="0">
                <a:sym typeface="Symbol" panose="05050102010706020507" pitchFamily="18" charset="2"/>
              </a:rPr>
              <a:t>B</a:t>
            </a:r>
            <a:r>
              <a:rPr lang="pt-BR" sz="1700" dirty="0">
                <a:sym typeface="Symbol" panose="05050102010706020507" pitchFamily="18" charset="2"/>
              </a:rPr>
              <a:t>orboleta, </a:t>
            </a:r>
            <a:r>
              <a:rPr lang="pt-BR" sz="1700" b="1" dirty="0">
                <a:sym typeface="Symbol" panose="05050102010706020507" pitchFamily="18" charset="2"/>
              </a:rPr>
              <a:t>C</a:t>
            </a:r>
            <a:r>
              <a:rPr lang="pt-BR" sz="1700" dirty="0">
                <a:sym typeface="Symbol" panose="05050102010706020507" pitchFamily="18" charset="2"/>
              </a:rPr>
              <a:t>achorro, </a:t>
            </a:r>
            <a:r>
              <a:rPr lang="pt-BR" sz="1700" b="1" dirty="0">
                <a:sym typeface="Symbol" panose="05050102010706020507" pitchFamily="18" charset="2"/>
              </a:rPr>
              <a:t>D</a:t>
            </a:r>
            <a:r>
              <a:rPr lang="pt-BR" sz="1700" dirty="0">
                <a:sym typeface="Symbol" panose="05050102010706020507" pitchFamily="18" charset="2"/>
              </a:rPr>
              <a:t>ragão,...} </a:t>
            </a:r>
          </a:p>
          <a:p>
            <a:pPr marL="0" indent="0" algn="just">
              <a:buNone/>
            </a:pPr>
            <a:endParaRPr lang="pt-BR" sz="1700" dirty="0">
              <a:sym typeface="Symbol" panose="05050102010706020507" pitchFamily="18" charset="2"/>
            </a:endParaRPr>
          </a:p>
          <a:p>
            <a:pPr marL="0" indent="0" algn="just">
              <a:buNone/>
            </a:pPr>
            <a:endParaRPr lang="pt-BR" sz="1700" dirty="0">
              <a:sym typeface="Symbol" panose="05050102010706020507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13431424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6CA8878C-81AF-4D6A-95F9-CD02158CE2ED}"/>
              </a:ext>
            </a:extLst>
          </p:cNvPr>
          <p:cNvSpPr/>
          <p:nvPr/>
        </p:nvSpPr>
        <p:spPr>
          <a:xfrm>
            <a:off x="10591921" y="0"/>
            <a:ext cx="982852" cy="6858000"/>
          </a:xfrm>
          <a:prstGeom prst="rect">
            <a:avLst/>
          </a:prstGeom>
          <a:solidFill>
            <a:srgbClr val="83C7E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pic>
        <p:nvPicPr>
          <p:cNvPr id="8" name="Picture 1" descr="LOGO_SENAI_BRANCO.png">
            <a:extLst>
              <a:ext uri="{FF2B5EF4-FFF2-40B4-BE49-F238E27FC236}">
                <a16:creationId xmlns:a16="http://schemas.microsoft.com/office/drawing/2014/main" id="{802D6EAB-F700-4DF9-860C-F38C4A2835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4735" y="6090867"/>
            <a:ext cx="857224" cy="593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DF2B37B-FDBF-4924-B7C5-517E15AF06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7227" y="210812"/>
            <a:ext cx="9649408" cy="1325563"/>
          </a:xfrm>
        </p:spPr>
        <p:txBody>
          <a:bodyPr/>
          <a:lstStyle/>
          <a:p>
            <a:r>
              <a:rPr lang="pt-BR"/>
              <a:t>Sequência  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DD720DA-EF63-4F86-BFEB-5672A317A6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7227" y="1536375"/>
            <a:ext cx="9649408" cy="4351338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pt-BR" sz="1700" i="1" dirty="0">
                <a:sym typeface="Symbol" panose="05050102010706020507" pitchFamily="18" charset="2"/>
              </a:rPr>
              <a:t>Princípios na busca pelo padrão de repetição.</a:t>
            </a:r>
          </a:p>
          <a:p>
            <a:pPr marL="0" indent="0" algn="just">
              <a:buNone/>
            </a:pPr>
            <a:endParaRPr lang="pt-BR" sz="1700" i="1" dirty="0">
              <a:sym typeface="Symbol" panose="05050102010706020507" pitchFamily="18" charset="2"/>
            </a:endParaRPr>
          </a:p>
          <a:p>
            <a:pPr marL="0" indent="0" algn="just">
              <a:buNone/>
            </a:pPr>
            <a:r>
              <a:rPr lang="pt-BR" sz="1700" dirty="0">
                <a:sym typeface="Symbol" panose="05050102010706020507" pitchFamily="18" charset="2"/>
              </a:rPr>
              <a:t>Exemplo.</a:t>
            </a:r>
          </a:p>
          <a:p>
            <a:pPr marL="0" indent="0" algn="just">
              <a:buNone/>
            </a:pPr>
            <a:r>
              <a:rPr lang="pt-BR" sz="1700" dirty="0">
                <a:sym typeface="Symbol" panose="05050102010706020507" pitchFamily="18" charset="2"/>
              </a:rPr>
              <a:t>Dada a sequência C = {abelha, borboleta, cachorro, dragão,...}, qual das alternativas corresponde aos próximos três elementos da sequência?</a:t>
            </a:r>
          </a:p>
          <a:p>
            <a:pPr marL="0" indent="0" algn="just">
              <a:buNone/>
            </a:pPr>
            <a:endParaRPr lang="pt-BR" sz="1700" dirty="0">
              <a:sym typeface="Symbol" panose="05050102010706020507" pitchFamily="18" charset="2"/>
            </a:endParaRPr>
          </a:p>
          <a:p>
            <a:pPr marL="342900" indent="-342900" algn="just">
              <a:buAutoNum type="alphaLcPeriod"/>
            </a:pPr>
            <a:r>
              <a:rPr lang="pt-BR" sz="1700" dirty="0">
                <a:sym typeface="Symbol" panose="05050102010706020507" pitchFamily="18" charset="2"/>
              </a:rPr>
              <a:t>flamingo; gato; hipopótamo. </a:t>
            </a:r>
          </a:p>
          <a:p>
            <a:pPr marL="342900" indent="-342900" algn="just">
              <a:buAutoNum type="alphaLcPeriod"/>
            </a:pPr>
            <a:r>
              <a:rPr lang="pt-BR" sz="1700" dirty="0">
                <a:sym typeface="Symbol" panose="05050102010706020507" pitchFamily="18" charset="2"/>
              </a:rPr>
              <a:t>Cachorro; dragão; elefante.  </a:t>
            </a:r>
          </a:p>
          <a:p>
            <a:pPr marL="342900" indent="-342900" algn="just">
              <a:buAutoNum type="alphaLcPeriod"/>
            </a:pPr>
            <a:r>
              <a:rPr lang="pt-BR" sz="1700" dirty="0">
                <a:solidFill>
                  <a:srgbClr val="FF0000"/>
                </a:solidFill>
                <a:sym typeface="Symbol" panose="05050102010706020507" pitchFamily="18" charset="2"/>
              </a:rPr>
              <a:t>Elefante; formiga; gato</a:t>
            </a:r>
          </a:p>
          <a:p>
            <a:pPr marL="342900" indent="-342900" algn="just">
              <a:buAutoNum type="alphaLcPeriod"/>
            </a:pPr>
            <a:r>
              <a:rPr lang="pt-BR" sz="1700" dirty="0">
                <a:sym typeface="Symbol" panose="05050102010706020507" pitchFamily="18" charset="2"/>
              </a:rPr>
              <a:t>Estante; folha; garfo</a:t>
            </a:r>
          </a:p>
          <a:p>
            <a:pPr marL="342900" indent="-342900" algn="just">
              <a:buAutoNum type="alphaLcPeriod"/>
            </a:pPr>
            <a:r>
              <a:rPr lang="pt-BR" sz="1700" dirty="0">
                <a:sym typeface="Symbol" panose="05050102010706020507" pitchFamily="18" charset="2"/>
              </a:rPr>
              <a:t>Esquilos; focas; girafas. </a:t>
            </a:r>
          </a:p>
          <a:p>
            <a:pPr marL="0" indent="0" algn="just">
              <a:buNone/>
            </a:pPr>
            <a:endParaRPr lang="pt-BR" sz="1700" dirty="0">
              <a:sym typeface="Symbol" panose="05050102010706020507" pitchFamily="18" charset="2"/>
            </a:endParaRPr>
          </a:p>
          <a:p>
            <a:pPr marL="0" indent="0" algn="just">
              <a:buNone/>
            </a:pPr>
            <a:endParaRPr lang="pt-BR" sz="1700" dirty="0">
              <a:sym typeface="Symbol" panose="05050102010706020507" pitchFamily="18" charset="2"/>
            </a:endParaRPr>
          </a:p>
          <a:p>
            <a:pPr marL="0" indent="0" algn="just">
              <a:buNone/>
            </a:pPr>
            <a:endParaRPr lang="pt-BR" sz="1700" dirty="0">
              <a:sym typeface="Symbol" panose="05050102010706020507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11288677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6CA8878C-81AF-4D6A-95F9-CD02158CE2ED}"/>
              </a:ext>
            </a:extLst>
          </p:cNvPr>
          <p:cNvSpPr/>
          <p:nvPr/>
        </p:nvSpPr>
        <p:spPr>
          <a:xfrm>
            <a:off x="10591921" y="0"/>
            <a:ext cx="982852" cy="6858000"/>
          </a:xfrm>
          <a:prstGeom prst="rect">
            <a:avLst/>
          </a:prstGeom>
          <a:solidFill>
            <a:srgbClr val="83C7E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pic>
        <p:nvPicPr>
          <p:cNvPr id="8" name="Picture 1" descr="LOGO_SENAI_BRANCO.png">
            <a:extLst>
              <a:ext uri="{FF2B5EF4-FFF2-40B4-BE49-F238E27FC236}">
                <a16:creationId xmlns:a16="http://schemas.microsoft.com/office/drawing/2014/main" id="{802D6EAB-F700-4DF9-860C-F38C4A2835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4735" y="6090867"/>
            <a:ext cx="857224" cy="593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DF2B37B-FDBF-4924-B7C5-517E15AF06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7227" y="210812"/>
            <a:ext cx="9649408" cy="1325563"/>
          </a:xfrm>
        </p:spPr>
        <p:txBody>
          <a:bodyPr/>
          <a:lstStyle/>
          <a:p>
            <a:r>
              <a:rPr lang="pt-BR"/>
              <a:t>Sequência  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DD720DA-EF63-4F86-BFEB-5672A317A6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7227" y="1536375"/>
            <a:ext cx="9649408" cy="4351338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pt-BR" sz="1700" i="1" dirty="0">
                <a:sym typeface="Symbol" panose="05050102010706020507" pitchFamily="18" charset="2"/>
              </a:rPr>
              <a:t>Sequências numéricas </a:t>
            </a:r>
            <a:endParaRPr lang="pt-BR" sz="1700" dirty="0">
              <a:sym typeface="Symbol" panose="05050102010706020507" pitchFamily="18" charset="2"/>
            </a:endParaRPr>
          </a:p>
          <a:p>
            <a:pPr marL="0" indent="0" algn="just">
              <a:buNone/>
            </a:pPr>
            <a:r>
              <a:rPr lang="pt-BR" sz="1700" dirty="0">
                <a:sym typeface="Symbol" panose="05050102010706020507" pitchFamily="18" charset="2"/>
              </a:rPr>
              <a:t>Primeiramente você precisa entender o real significado de número. </a:t>
            </a:r>
          </a:p>
          <a:p>
            <a:pPr marL="0" indent="0" algn="just">
              <a:buNone/>
            </a:pPr>
            <a:r>
              <a:rPr lang="pt-BR" sz="1700" dirty="0">
                <a:sym typeface="Symbol" panose="05050102010706020507" pitchFamily="18" charset="2"/>
              </a:rPr>
              <a:t>O número é um símbolo utilizado para mensurar uma determinado quantidade ou ordem.</a:t>
            </a:r>
          </a:p>
          <a:p>
            <a:pPr marL="0" indent="0" algn="just">
              <a:buNone/>
            </a:pPr>
            <a:r>
              <a:rPr lang="pt-BR" sz="1700" dirty="0">
                <a:sym typeface="Symbol" panose="05050102010706020507" pitchFamily="18" charset="2"/>
              </a:rPr>
              <a:t>Observe:</a:t>
            </a:r>
          </a:p>
          <a:p>
            <a:pPr marL="0" indent="0" algn="just">
              <a:buNone/>
            </a:pPr>
            <a:endParaRPr lang="pt-BR" sz="1700" dirty="0">
              <a:sym typeface="Symbol" panose="05050102010706020507" pitchFamily="18" charset="2"/>
            </a:endParaRPr>
          </a:p>
          <a:p>
            <a:pPr marL="0" indent="0" algn="just">
              <a:buNone/>
            </a:pPr>
            <a:endParaRPr lang="pt-BR" sz="1700" dirty="0">
              <a:sym typeface="Symbol" panose="05050102010706020507" pitchFamily="18" charset="2"/>
            </a:endParaRPr>
          </a:p>
          <a:p>
            <a:pPr marL="0" indent="0" algn="just">
              <a:buNone/>
            </a:pPr>
            <a:endParaRPr lang="pt-BR" sz="1700" dirty="0">
              <a:sym typeface="Symbol" panose="05050102010706020507" pitchFamily="18" charset="2"/>
            </a:endParaRPr>
          </a:p>
          <a:p>
            <a:pPr marL="0" indent="0" algn="just">
              <a:buNone/>
            </a:pPr>
            <a:endParaRPr lang="pt-BR" sz="1700" dirty="0">
              <a:sym typeface="Symbol" panose="05050102010706020507" pitchFamily="18" charset="2"/>
            </a:endParaRPr>
          </a:p>
          <a:p>
            <a:pPr marL="0" indent="0" algn="just">
              <a:buNone/>
            </a:pPr>
            <a:r>
              <a:rPr lang="pt-BR" sz="1700" dirty="0">
                <a:sym typeface="Symbol" panose="05050102010706020507" pitchFamily="18" charset="2"/>
              </a:rPr>
              <a:t>Quantos elefantes aparecem na imagem acima?</a:t>
            </a:r>
          </a:p>
          <a:p>
            <a:pPr algn="just"/>
            <a:r>
              <a:rPr lang="pt-BR" sz="1700" dirty="0">
                <a:sym typeface="Symbol" panose="05050102010706020507" pitchFamily="18" charset="2"/>
              </a:rPr>
              <a:t>Dois elefantes. Representação textual</a:t>
            </a:r>
          </a:p>
          <a:p>
            <a:pPr algn="just"/>
            <a:r>
              <a:rPr lang="pt-BR" sz="1700" dirty="0">
                <a:sym typeface="Symbol" panose="05050102010706020507" pitchFamily="18" charset="2"/>
              </a:rPr>
              <a:t>2 elefantes. Representação numérica </a:t>
            </a:r>
          </a:p>
          <a:p>
            <a:pPr algn="just"/>
            <a:r>
              <a:rPr lang="pt-BR" sz="1700" dirty="0">
                <a:sym typeface="Symbol" panose="05050102010706020507" pitchFamily="18" charset="2"/>
              </a:rPr>
              <a:t>II elefantes. Representação numérica, utilizando números romanos </a:t>
            </a:r>
          </a:p>
          <a:p>
            <a:pPr algn="just"/>
            <a:endParaRPr lang="pt-BR" sz="1700" i="1" dirty="0">
              <a:sym typeface="Symbol" panose="05050102010706020507" pitchFamily="18" charset="2"/>
            </a:endParaRPr>
          </a:p>
          <a:p>
            <a:pPr marL="0" indent="0" algn="just">
              <a:buNone/>
            </a:pPr>
            <a:endParaRPr lang="pt-BR" sz="1700" i="1" dirty="0">
              <a:sym typeface="Symbol" panose="05050102010706020507" pitchFamily="18" charset="2"/>
            </a:endParaRPr>
          </a:p>
        </p:txBody>
      </p:sp>
      <p:pic>
        <p:nvPicPr>
          <p:cNvPr id="5" name="Gráfico 4" descr="Elefante">
            <a:extLst>
              <a:ext uri="{FF2B5EF4-FFF2-40B4-BE49-F238E27FC236}">
                <a16:creationId xmlns:a16="http://schemas.microsoft.com/office/drawing/2014/main" id="{18288A11-8B51-4303-9F0D-6095DCCEA08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25365" y="3074436"/>
            <a:ext cx="914400" cy="914400"/>
          </a:xfrm>
          <a:prstGeom prst="rect">
            <a:avLst/>
          </a:prstGeom>
        </p:spPr>
      </p:pic>
      <p:pic>
        <p:nvPicPr>
          <p:cNvPr id="9" name="Gráfico 8" descr="Elefante">
            <a:extLst>
              <a:ext uri="{FF2B5EF4-FFF2-40B4-BE49-F238E27FC236}">
                <a16:creationId xmlns:a16="http://schemas.microsoft.com/office/drawing/2014/main" id="{D70221BD-9A88-42E0-8C88-824CBDE494B2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65051" y="307443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18689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6CA8878C-81AF-4D6A-95F9-CD02158CE2ED}"/>
              </a:ext>
            </a:extLst>
          </p:cNvPr>
          <p:cNvSpPr/>
          <p:nvPr/>
        </p:nvSpPr>
        <p:spPr>
          <a:xfrm>
            <a:off x="10591921" y="0"/>
            <a:ext cx="982852" cy="6858000"/>
          </a:xfrm>
          <a:prstGeom prst="rect">
            <a:avLst/>
          </a:prstGeom>
          <a:solidFill>
            <a:srgbClr val="83C7E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pic>
        <p:nvPicPr>
          <p:cNvPr id="8" name="Picture 1" descr="LOGO_SENAI_BRANCO.png">
            <a:extLst>
              <a:ext uri="{FF2B5EF4-FFF2-40B4-BE49-F238E27FC236}">
                <a16:creationId xmlns:a16="http://schemas.microsoft.com/office/drawing/2014/main" id="{802D6EAB-F700-4DF9-860C-F38C4A2835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4735" y="6090867"/>
            <a:ext cx="857224" cy="593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DF2B37B-FDBF-4924-B7C5-517E15AF06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7227" y="210812"/>
            <a:ext cx="9649408" cy="1325563"/>
          </a:xfrm>
        </p:spPr>
        <p:txBody>
          <a:bodyPr/>
          <a:lstStyle/>
          <a:p>
            <a:r>
              <a:rPr lang="pt-BR"/>
              <a:t>Sequência  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DD720DA-EF63-4F86-BFEB-5672A317A6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7227" y="1536375"/>
            <a:ext cx="9649408" cy="4351338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pt-BR" sz="1700" i="1" dirty="0">
                <a:sym typeface="Symbol" panose="05050102010706020507" pitchFamily="18" charset="2"/>
              </a:rPr>
              <a:t>Sequências numéricas</a:t>
            </a:r>
          </a:p>
          <a:p>
            <a:pPr marL="0" indent="0" algn="just">
              <a:buNone/>
            </a:pPr>
            <a:endParaRPr lang="pt-BR" sz="1700" i="1" dirty="0">
              <a:sym typeface="Symbol" panose="05050102010706020507" pitchFamily="18" charset="2"/>
            </a:endParaRPr>
          </a:p>
          <a:p>
            <a:pPr marL="0" indent="0" algn="just">
              <a:buNone/>
            </a:pPr>
            <a:r>
              <a:rPr lang="pt-BR" sz="1700" dirty="0">
                <a:sym typeface="Symbol" panose="05050102010706020507" pitchFamily="18" charset="2"/>
              </a:rPr>
              <a:t>Vamos exemplificar algumas sequências numéricas, que utilizam o método de repetição e o matemático </a:t>
            </a:r>
          </a:p>
          <a:p>
            <a:pPr marL="0" indent="0" algn="just">
              <a:buNone/>
            </a:pPr>
            <a:r>
              <a:rPr lang="pt-BR" sz="1700" dirty="0">
                <a:sym typeface="Symbol" panose="05050102010706020507" pitchFamily="18" charset="2"/>
              </a:rPr>
              <a:t>Dada a sequência P = {2, 4, 6, 8,...}, informe o valor do centésimo elemento.</a:t>
            </a:r>
          </a:p>
          <a:p>
            <a:pPr marL="0" indent="0" algn="just">
              <a:buNone/>
            </a:pPr>
            <a:r>
              <a:rPr lang="pt-BR" sz="1700" dirty="0" err="1">
                <a:sym typeface="Symbol" panose="05050102010706020507" pitchFamily="18" charset="2"/>
              </a:rPr>
              <a:t>Voce</a:t>
            </a:r>
            <a:r>
              <a:rPr lang="pt-BR" sz="1700" dirty="0">
                <a:sym typeface="Symbol" panose="05050102010706020507" pitchFamily="18" charset="2"/>
              </a:rPr>
              <a:t> sabe que é uma sequência numérica sem repetição de elementos.</a:t>
            </a:r>
          </a:p>
          <a:p>
            <a:pPr marL="0" indent="0" algn="just">
              <a:buNone/>
            </a:pPr>
            <a:r>
              <a:rPr lang="pt-BR" sz="1700" dirty="0">
                <a:sym typeface="Symbol" panose="05050102010706020507" pitchFamily="18" charset="2"/>
              </a:rPr>
              <a:t>O método utilizado para composição dos demais elementos é um método matemático.</a:t>
            </a:r>
          </a:p>
          <a:p>
            <a:pPr marL="0" indent="0" algn="just">
              <a:buNone/>
            </a:pPr>
            <a:r>
              <a:rPr lang="pt-BR" sz="1700" dirty="0" err="1">
                <a:sym typeface="Symbol" panose="05050102010706020507" pitchFamily="18" charset="2"/>
              </a:rPr>
              <a:t>Voce</a:t>
            </a:r>
            <a:r>
              <a:rPr lang="pt-BR" sz="1700" dirty="0">
                <a:sym typeface="Symbol" panose="05050102010706020507" pitchFamily="18" charset="2"/>
              </a:rPr>
              <a:t> precisa descobrir a operação que, realiza sobre um valor determinado, é possível calcular o valor do elemento desejado. </a:t>
            </a:r>
          </a:p>
          <a:p>
            <a:pPr marL="0" indent="0" algn="just">
              <a:buNone/>
            </a:pPr>
            <a:r>
              <a:rPr lang="pt-BR" sz="1700" dirty="0">
                <a:sym typeface="Symbol" panose="05050102010706020507" pitchFamily="18" charset="2"/>
              </a:rPr>
              <a:t>Analisando a sequência, segundo a posição e o valor de cada elemento, tem-se:     </a:t>
            </a:r>
          </a:p>
          <a:p>
            <a:pPr marL="0" indent="0" algn="just">
              <a:buNone/>
            </a:pPr>
            <a:endParaRPr lang="pt-BR" sz="1700" i="1" dirty="0">
              <a:sym typeface="Symbol" panose="05050102010706020507" pitchFamily="18" charset="2"/>
            </a:endParaRPr>
          </a:p>
          <a:p>
            <a:pPr marL="0" indent="0" algn="just">
              <a:buNone/>
            </a:pPr>
            <a:endParaRPr lang="pt-BR" sz="1700" i="1" dirty="0">
              <a:sym typeface="Symbol" panose="05050102010706020507" pitchFamily="18" charset="2"/>
            </a:endParaRPr>
          </a:p>
        </p:txBody>
      </p:sp>
      <p:graphicFrame>
        <p:nvGraphicFramePr>
          <p:cNvPr id="4" name="Tabela 5">
            <a:extLst>
              <a:ext uri="{FF2B5EF4-FFF2-40B4-BE49-F238E27FC236}">
                <a16:creationId xmlns:a16="http://schemas.microsoft.com/office/drawing/2014/main" id="{E9920545-61BA-44EF-B6D4-79007A7A85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0170303"/>
              </p:ext>
            </p:extLst>
          </p:nvPr>
        </p:nvGraphicFramePr>
        <p:xfrm>
          <a:off x="1147665" y="4960944"/>
          <a:ext cx="4581333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1321">
                  <a:extLst>
                    <a:ext uri="{9D8B030D-6E8A-4147-A177-3AD203B41FA5}">
                      <a16:colId xmlns:a16="http://schemas.microsoft.com/office/drawing/2014/main" val="1832461350"/>
                    </a:ext>
                  </a:extLst>
                </a:gridCol>
                <a:gridCol w="349142">
                  <a:extLst>
                    <a:ext uri="{9D8B030D-6E8A-4147-A177-3AD203B41FA5}">
                      <a16:colId xmlns:a16="http://schemas.microsoft.com/office/drawing/2014/main" val="723458213"/>
                    </a:ext>
                  </a:extLst>
                </a:gridCol>
                <a:gridCol w="349142">
                  <a:extLst>
                    <a:ext uri="{9D8B030D-6E8A-4147-A177-3AD203B41FA5}">
                      <a16:colId xmlns:a16="http://schemas.microsoft.com/office/drawing/2014/main" val="214534810"/>
                    </a:ext>
                  </a:extLst>
                </a:gridCol>
                <a:gridCol w="349142">
                  <a:extLst>
                    <a:ext uri="{9D8B030D-6E8A-4147-A177-3AD203B41FA5}">
                      <a16:colId xmlns:a16="http://schemas.microsoft.com/office/drawing/2014/main" val="900564789"/>
                    </a:ext>
                  </a:extLst>
                </a:gridCol>
                <a:gridCol w="349142">
                  <a:extLst>
                    <a:ext uri="{9D8B030D-6E8A-4147-A177-3AD203B41FA5}">
                      <a16:colId xmlns:a16="http://schemas.microsoft.com/office/drawing/2014/main" val="673662944"/>
                    </a:ext>
                  </a:extLst>
                </a:gridCol>
                <a:gridCol w="413857">
                  <a:extLst>
                    <a:ext uri="{9D8B030D-6E8A-4147-A177-3AD203B41FA5}">
                      <a16:colId xmlns:a16="http://schemas.microsoft.com/office/drawing/2014/main" val="1038971648"/>
                    </a:ext>
                  </a:extLst>
                </a:gridCol>
                <a:gridCol w="579587">
                  <a:extLst>
                    <a:ext uri="{9D8B030D-6E8A-4147-A177-3AD203B41FA5}">
                      <a16:colId xmlns:a16="http://schemas.microsoft.com/office/drawing/2014/main" val="4023398805"/>
                    </a:ext>
                  </a:extLst>
                </a:gridCol>
              </a:tblGrid>
              <a:tr h="350293">
                <a:tc>
                  <a:txBody>
                    <a:bodyPr/>
                    <a:lstStyle/>
                    <a:p>
                      <a:r>
                        <a:rPr lang="pt-BR" dirty="0">
                          <a:solidFill>
                            <a:sysClr val="windowText" lastClr="000000"/>
                          </a:solidFill>
                        </a:rPr>
                        <a:t>Posição do elemento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dirty="0">
                          <a:solidFill>
                            <a:sysClr val="windowText" lastClr="00000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dirty="0">
                          <a:solidFill>
                            <a:sysClr val="windowText" lastClr="000000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dirty="0">
                          <a:solidFill>
                            <a:sysClr val="windowText" lastClr="000000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dirty="0">
                          <a:solidFill>
                            <a:sysClr val="windowText" lastClr="000000"/>
                          </a:solidFill>
                        </a:rPr>
                        <a:t>...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dirty="0">
                          <a:solidFill>
                            <a:sysClr val="windowText" lastClr="000000"/>
                          </a:solidFill>
                        </a:rPr>
                        <a:t>100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8798196"/>
                  </a:ext>
                </a:extLst>
              </a:tr>
              <a:tr h="350293">
                <a:tc>
                  <a:txBody>
                    <a:bodyPr/>
                    <a:lstStyle/>
                    <a:p>
                      <a:r>
                        <a:rPr lang="pt-BR" dirty="0">
                          <a:solidFill>
                            <a:sysClr val="windowText" lastClr="000000"/>
                          </a:solidFill>
                        </a:rPr>
                        <a:t>Valor do elemento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dirty="0">
                          <a:solidFill>
                            <a:sysClr val="windowText" lastClr="00000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dirty="0">
                          <a:solidFill>
                            <a:sysClr val="windowText" lastClr="000000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dirty="0">
                          <a:solidFill>
                            <a:sysClr val="windowText" lastClr="000000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dirty="0">
                          <a:solidFill>
                            <a:sysClr val="windowText" lastClr="000000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dirty="0">
                          <a:solidFill>
                            <a:sysClr val="windowText" lastClr="000000"/>
                          </a:solidFill>
                        </a:rPr>
                        <a:t>...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dirty="0">
                          <a:solidFill>
                            <a:sysClr val="windowText" lastClr="000000"/>
                          </a:solidFill>
                        </a:rPr>
                        <a:t>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89700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5223921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6CA8878C-81AF-4D6A-95F9-CD02158CE2ED}"/>
              </a:ext>
            </a:extLst>
          </p:cNvPr>
          <p:cNvSpPr/>
          <p:nvPr/>
        </p:nvSpPr>
        <p:spPr>
          <a:xfrm>
            <a:off x="10591921" y="0"/>
            <a:ext cx="982852" cy="6858000"/>
          </a:xfrm>
          <a:prstGeom prst="rect">
            <a:avLst/>
          </a:prstGeom>
          <a:solidFill>
            <a:srgbClr val="83C7E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pic>
        <p:nvPicPr>
          <p:cNvPr id="8" name="Picture 1" descr="LOGO_SENAI_BRANCO.png">
            <a:extLst>
              <a:ext uri="{FF2B5EF4-FFF2-40B4-BE49-F238E27FC236}">
                <a16:creationId xmlns:a16="http://schemas.microsoft.com/office/drawing/2014/main" id="{802D6EAB-F700-4DF9-860C-F38C4A2835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4735" y="6090867"/>
            <a:ext cx="857224" cy="593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DF2B37B-FDBF-4924-B7C5-517E15AF06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7227" y="210812"/>
            <a:ext cx="9649408" cy="1325563"/>
          </a:xfrm>
        </p:spPr>
        <p:txBody>
          <a:bodyPr/>
          <a:lstStyle/>
          <a:p>
            <a:r>
              <a:rPr lang="pt-BR"/>
              <a:t>Sequência  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DD720DA-EF63-4F86-BFEB-5672A317A6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7227" y="1536375"/>
            <a:ext cx="9649408" cy="4351338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pt-BR" sz="1700" i="1" dirty="0">
                <a:sym typeface="Symbol" panose="05050102010706020507" pitchFamily="18" charset="2"/>
              </a:rPr>
              <a:t>Sequências numéricas</a:t>
            </a:r>
          </a:p>
          <a:p>
            <a:pPr marL="0" indent="0" algn="just">
              <a:buNone/>
            </a:pPr>
            <a:endParaRPr lang="pt-BR" sz="1700" dirty="0">
              <a:sym typeface="Symbol" panose="05050102010706020507" pitchFamily="18" charset="2"/>
            </a:endParaRPr>
          </a:p>
          <a:p>
            <a:pPr marL="0" indent="0" algn="just">
              <a:buNone/>
            </a:pPr>
            <a:r>
              <a:rPr lang="pt-BR" sz="1700" dirty="0">
                <a:sym typeface="Symbol" panose="05050102010706020507" pitchFamily="18" charset="2"/>
              </a:rPr>
              <a:t>Você precisa encontrar o método utilizado para encontrar o valor de cada elemento e assim aplicá-lo de forma a encontrar o valor do centésimo termo.</a:t>
            </a:r>
          </a:p>
          <a:p>
            <a:pPr marL="0" indent="0" algn="just">
              <a:buNone/>
            </a:pPr>
            <a:r>
              <a:rPr lang="pt-BR" sz="1700" dirty="0">
                <a:sym typeface="Symbol" panose="05050102010706020507" pitchFamily="18" charset="2"/>
              </a:rPr>
              <a:t>Note que o valor do elemento poder ser conseguido multiplicando por 2 a posição do elemento.  </a:t>
            </a:r>
          </a:p>
          <a:p>
            <a:pPr marL="0" indent="0" algn="just">
              <a:buNone/>
            </a:pPr>
            <a:endParaRPr lang="pt-BR" sz="1700" dirty="0">
              <a:sym typeface="Symbol" panose="05050102010706020507" pitchFamily="18" charset="2"/>
            </a:endParaRPr>
          </a:p>
          <a:p>
            <a:pPr marL="0" indent="0" algn="just">
              <a:buNone/>
            </a:pPr>
            <a:endParaRPr lang="pt-BR" sz="1700" dirty="0">
              <a:sym typeface="Symbol" panose="05050102010706020507" pitchFamily="18" charset="2"/>
            </a:endParaRPr>
          </a:p>
          <a:p>
            <a:pPr marL="0" indent="0" algn="just">
              <a:buNone/>
            </a:pPr>
            <a:endParaRPr lang="pt-BR" sz="1700" dirty="0">
              <a:sym typeface="Symbol" panose="05050102010706020507" pitchFamily="18" charset="2"/>
            </a:endParaRPr>
          </a:p>
          <a:p>
            <a:pPr marL="0" indent="0" algn="just">
              <a:buNone/>
            </a:pPr>
            <a:endParaRPr lang="pt-BR" sz="1700" dirty="0">
              <a:sym typeface="Symbol" panose="05050102010706020507" pitchFamily="18" charset="2"/>
            </a:endParaRPr>
          </a:p>
          <a:p>
            <a:pPr marL="0" indent="0" algn="just">
              <a:buNone/>
            </a:pPr>
            <a:endParaRPr lang="pt-BR" sz="1700" dirty="0">
              <a:sym typeface="Symbol" panose="05050102010706020507" pitchFamily="18" charset="2"/>
            </a:endParaRPr>
          </a:p>
          <a:p>
            <a:pPr marL="0" indent="0" algn="just">
              <a:buNone/>
            </a:pPr>
            <a:r>
              <a:rPr lang="pt-BR" sz="1700" dirty="0">
                <a:sym typeface="Symbol" panose="05050102010706020507" pitchFamily="18" charset="2"/>
              </a:rPr>
              <a:t>Organizando no pensamento lógico tem-se:</a:t>
            </a:r>
          </a:p>
          <a:p>
            <a:pPr algn="just"/>
            <a:r>
              <a:rPr lang="pt-BR" sz="1700" dirty="0">
                <a:sym typeface="Symbol" panose="05050102010706020507" pitchFamily="18" charset="2"/>
              </a:rPr>
              <a:t>O método sugere multiplicador a posição do elemento por2;</a:t>
            </a:r>
          </a:p>
          <a:p>
            <a:pPr algn="just"/>
            <a:r>
              <a:rPr lang="pt-BR" sz="1700" dirty="0">
                <a:sym typeface="Symbol" panose="05050102010706020507" pitchFamily="18" charset="2"/>
              </a:rPr>
              <a:t>Quer-se descobrir o valor do centésimo termo, que corresponde ao elemento de posição 100</a:t>
            </a:r>
          </a:p>
          <a:p>
            <a:pPr algn="just"/>
            <a:r>
              <a:rPr lang="pt-BR" sz="1700" dirty="0">
                <a:sym typeface="Symbol" panose="05050102010706020507" pitchFamily="18" charset="2"/>
              </a:rPr>
              <a:t>Para responder, será multiplicado por 2 o número correspondente a posição do elemento em questão;</a:t>
            </a:r>
          </a:p>
          <a:p>
            <a:pPr algn="just"/>
            <a:r>
              <a:rPr lang="pt-BR" sz="1700" dirty="0">
                <a:sym typeface="Symbol" panose="05050102010706020507" pitchFamily="18" charset="2"/>
              </a:rPr>
              <a:t>2.100 = 200</a:t>
            </a:r>
            <a:r>
              <a:rPr lang="pt-BR" sz="1700" i="1" dirty="0">
                <a:sym typeface="Symbol" panose="05050102010706020507" pitchFamily="18" charset="2"/>
              </a:rPr>
              <a:t>    </a:t>
            </a:r>
          </a:p>
          <a:p>
            <a:pPr algn="just"/>
            <a:endParaRPr lang="pt-BR" sz="1700" i="1" dirty="0">
              <a:sym typeface="Symbol" panose="05050102010706020507" pitchFamily="18" charset="2"/>
            </a:endParaRPr>
          </a:p>
        </p:txBody>
      </p:sp>
      <p:graphicFrame>
        <p:nvGraphicFramePr>
          <p:cNvPr id="4" name="Tabela 5">
            <a:extLst>
              <a:ext uri="{FF2B5EF4-FFF2-40B4-BE49-F238E27FC236}">
                <a16:creationId xmlns:a16="http://schemas.microsoft.com/office/drawing/2014/main" id="{E9920545-61BA-44EF-B6D4-79007A7A85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0845957"/>
              </p:ext>
            </p:extLst>
          </p:nvPr>
        </p:nvGraphicFramePr>
        <p:xfrm>
          <a:off x="1352937" y="3429000"/>
          <a:ext cx="6690049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99954">
                  <a:extLst>
                    <a:ext uri="{9D8B030D-6E8A-4147-A177-3AD203B41FA5}">
                      <a16:colId xmlns:a16="http://schemas.microsoft.com/office/drawing/2014/main" val="1832461350"/>
                    </a:ext>
                  </a:extLst>
                </a:gridCol>
                <a:gridCol w="509846">
                  <a:extLst>
                    <a:ext uri="{9D8B030D-6E8A-4147-A177-3AD203B41FA5}">
                      <a16:colId xmlns:a16="http://schemas.microsoft.com/office/drawing/2014/main" val="723458213"/>
                    </a:ext>
                  </a:extLst>
                </a:gridCol>
                <a:gridCol w="509846">
                  <a:extLst>
                    <a:ext uri="{9D8B030D-6E8A-4147-A177-3AD203B41FA5}">
                      <a16:colId xmlns:a16="http://schemas.microsoft.com/office/drawing/2014/main" val="214534810"/>
                    </a:ext>
                  </a:extLst>
                </a:gridCol>
                <a:gridCol w="509846">
                  <a:extLst>
                    <a:ext uri="{9D8B030D-6E8A-4147-A177-3AD203B41FA5}">
                      <a16:colId xmlns:a16="http://schemas.microsoft.com/office/drawing/2014/main" val="900564789"/>
                    </a:ext>
                  </a:extLst>
                </a:gridCol>
                <a:gridCol w="509846">
                  <a:extLst>
                    <a:ext uri="{9D8B030D-6E8A-4147-A177-3AD203B41FA5}">
                      <a16:colId xmlns:a16="http://schemas.microsoft.com/office/drawing/2014/main" val="673662944"/>
                    </a:ext>
                  </a:extLst>
                </a:gridCol>
                <a:gridCol w="604348">
                  <a:extLst>
                    <a:ext uri="{9D8B030D-6E8A-4147-A177-3AD203B41FA5}">
                      <a16:colId xmlns:a16="http://schemas.microsoft.com/office/drawing/2014/main" val="1038971648"/>
                    </a:ext>
                  </a:extLst>
                </a:gridCol>
                <a:gridCol w="846363">
                  <a:extLst>
                    <a:ext uri="{9D8B030D-6E8A-4147-A177-3AD203B41FA5}">
                      <a16:colId xmlns:a16="http://schemas.microsoft.com/office/drawing/2014/main" val="40233988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BR" b="1" dirty="0">
                          <a:solidFill>
                            <a:sysClr val="windowText" lastClr="000000"/>
                          </a:solidFill>
                        </a:rPr>
                        <a:t>Posição do elemento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dirty="0">
                          <a:solidFill>
                            <a:sysClr val="windowText" lastClr="00000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dirty="0">
                          <a:solidFill>
                            <a:sysClr val="windowText" lastClr="000000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dirty="0">
                          <a:solidFill>
                            <a:sysClr val="windowText" lastClr="000000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dirty="0">
                          <a:solidFill>
                            <a:sysClr val="windowText" lastClr="000000"/>
                          </a:solidFill>
                        </a:rPr>
                        <a:t>...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dirty="0">
                          <a:solidFill>
                            <a:sysClr val="windowText" lastClr="000000"/>
                          </a:solidFill>
                        </a:rPr>
                        <a:t>100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87981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b="1" dirty="0">
                          <a:solidFill>
                            <a:sysClr val="windowText" lastClr="000000"/>
                          </a:solidFill>
                        </a:rPr>
                        <a:t>Método aplicado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dirty="0">
                          <a:solidFill>
                            <a:sysClr val="windowText" lastClr="000000"/>
                          </a:solidFill>
                        </a:rPr>
                        <a:t>2.1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dirty="0">
                          <a:solidFill>
                            <a:sysClr val="windowText" lastClr="000000"/>
                          </a:solidFill>
                        </a:rPr>
                        <a:t>2.2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dirty="0">
                          <a:solidFill>
                            <a:sysClr val="windowText" lastClr="000000"/>
                          </a:solidFill>
                        </a:rPr>
                        <a:t>2.3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dirty="0">
                          <a:solidFill>
                            <a:sysClr val="windowText" lastClr="000000"/>
                          </a:solidFill>
                        </a:rPr>
                        <a:t>2.4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dirty="0">
                          <a:solidFill>
                            <a:sysClr val="windowText" lastClr="000000"/>
                          </a:solidFill>
                        </a:rPr>
                        <a:t>2...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dirty="0">
                          <a:solidFill>
                            <a:sysClr val="windowText" lastClr="000000"/>
                          </a:solidFill>
                        </a:rPr>
                        <a:t>2.100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46743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b="1" dirty="0">
                          <a:solidFill>
                            <a:sysClr val="windowText" lastClr="000000"/>
                          </a:solidFill>
                        </a:rPr>
                        <a:t>Valor do elemento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dirty="0">
                          <a:solidFill>
                            <a:sysClr val="windowText" lastClr="00000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dirty="0">
                          <a:solidFill>
                            <a:sysClr val="windowText" lastClr="000000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dirty="0">
                          <a:solidFill>
                            <a:sysClr val="windowText" lastClr="000000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dirty="0">
                          <a:solidFill>
                            <a:sysClr val="windowText" lastClr="000000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dirty="0">
                          <a:solidFill>
                            <a:sysClr val="windowText" lastClr="000000"/>
                          </a:solidFill>
                        </a:rPr>
                        <a:t>...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89700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336486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6CA8878C-81AF-4D6A-95F9-CD02158CE2ED}"/>
              </a:ext>
            </a:extLst>
          </p:cNvPr>
          <p:cNvSpPr/>
          <p:nvPr/>
        </p:nvSpPr>
        <p:spPr>
          <a:xfrm>
            <a:off x="10591921" y="0"/>
            <a:ext cx="982852" cy="6858000"/>
          </a:xfrm>
          <a:prstGeom prst="rect">
            <a:avLst/>
          </a:prstGeom>
          <a:solidFill>
            <a:srgbClr val="83C7E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pic>
        <p:nvPicPr>
          <p:cNvPr id="8" name="Picture 1" descr="LOGO_SENAI_BRANCO.png">
            <a:extLst>
              <a:ext uri="{FF2B5EF4-FFF2-40B4-BE49-F238E27FC236}">
                <a16:creationId xmlns:a16="http://schemas.microsoft.com/office/drawing/2014/main" id="{802D6EAB-F700-4DF9-860C-F38C4A2835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4735" y="6090867"/>
            <a:ext cx="857224" cy="593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DF2B37B-FDBF-4924-B7C5-517E15AF06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7227" y="210812"/>
            <a:ext cx="9649408" cy="1325563"/>
          </a:xfrm>
        </p:spPr>
        <p:txBody>
          <a:bodyPr/>
          <a:lstStyle/>
          <a:p>
            <a:r>
              <a:rPr lang="pt-BR"/>
              <a:t>Sequência  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DD720DA-EF63-4F86-BFEB-5672A317A6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7227" y="1536375"/>
            <a:ext cx="9649408" cy="4351338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pt-BR" sz="1700" i="1" dirty="0">
                <a:sym typeface="Symbol" panose="05050102010706020507" pitchFamily="18" charset="2"/>
              </a:rPr>
              <a:t>Sequências numéricas</a:t>
            </a:r>
          </a:p>
          <a:p>
            <a:pPr marL="0" indent="0" algn="just">
              <a:buNone/>
            </a:pPr>
            <a:endParaRPr lang="pt-BR" sz="1700" dirty="0">
              <a:sym typeface="Symbol" panose="05050102010706020507" pitchFamily="18" charset="2"/>
            </a:endParaRPr>
          </a:p>
          <a:p>
            <a:pPr marL="0" indent="0" algn="just">
              <a:buNone/>
            </a:pPr>
            <a:r>
              <a:rPr lang="pt-BR" sz="1700" i="1" dirty="0">
                <a:sym typeface="Symbol" panose="05050102010706020507" pitchFamily="18" charset="2"/>
              </a:rPr>
              <a:t>Praticando</a:t>
            </a:r>
          </a:p>
          <a:p>
            <a:pPr marL="0" indent="0" algn="just">
              <a:buNone/>
            </a:pPr>
            <a:endParaRPr lang="pt-BR" sz="1700" dirty="0">
              <a:sym typeface="Symbol" panose="05050102010706020507" pitchFamily="18" charset="2"/>
            </a:endParaRPr>
          </a:p>
          <a:p>
            <a:pPr marL="0" indent="0" algn="just">
              <a:buNone/>
            </a:pPr>
            <a:r>
              <a:rPr lang="pt-BR" sz="1700" dirty="0">
                <a:sym typeface="Symbol" panose="05050102010706020507" pitchFamily="18" charset="2"/>
              </a:rPr>
              <a:t>2. Seu chefe deseja saber sua opinião a respeito dos lucros anuais que a empresa possui.</a:t>
            </a:r>
          </a:p>
          <a:p>
            <a:pPr marL="0" indent="0" algn="just">
              <a:buNone/>
            </a:pPr>
            <a:r>
              <a:rPr lang="pt-BR" sz="1700" dirty="0">
                <a:sym typeface="Symbol" panose="05050102010706020507" pitchFamily="18" charset="2"/>
              </a:rPr>
              <a:t>Ele deseja saber a previsão de lucros que a empresa terá nos próximos dois anos.</a:t>
            </a:r>
          </a:p>
          <a:p>
            <a:pPr marL="0" indent="0" algn="just">
              <a:buNone/>
            </a:pPr>
            <a:r>
              <a:rPr lang="pt-BR" sz="1700" dirty="0" err="1">
                <a:sym typeface="Symbol" panose="05050102010706020507" pitchFamily="18" charset="2"/>
              </a:rPr>
              <a:t>Voce</a:t>
            </a:r>
            <a:r>
              <a:rPr lang="pt-BR" sz="1700" dirty="0">
                <a:sym typeface="Symbol" panose="05050102010706020507" pitchFamily="18" charset="2"/>
              </a:rPr>
              <a:t> sabe que a empresa já atua no mercado a sete anos e que os lucros (em reais) de cada ano estão representados pelo conjunto </a:t>
            </a:r>
            <a:r>
              <a:rPr lang="pt-BR" sz="1700" b="1" dirty="0">
                <a:sym typeface="Symbol" panose="05050102010706020507" pitchFamily="18" charset="2"/>
              </a:rPr>
              <a:t>L.C</a:t>
            </a:r>
            <a:r>
              <a:rPr lang="pt-BR" sz="1700" dirty="0">
                <a:sym typeface="Symbol" panose="05050102010706020507" pitchFamily="18" charset="2"/>
              </a:rPr>
              <a:t>  </a:t>
            </a:r>
          </a:p>
          <a:p>
            <a:pPr marL="0" indent="0" algn="ctr">
              <a:buNone/>
            </a:pPr>
            <a:r>
              <a:rPr lang="pt-BR" sz="1700" dirty="0">
                <a:sym typeface="Symbol" panose="05050102010706020507" pitchFamily="18" charset="2"/>
              </a:rPr>
              <a:t>L.C = {10.000, 10.500, 11.500, 13.000, 15.000. 17.500, 20.500,...}</a:t>
            </a:r>
          </a:p>
          <a:p>
            <a:pPr marL="0" indent="0" algn="just">
              <a:buNone/>
            </a:pPr>
            <a:r>
              <a:rPr lang="pt-BR" sz="1700" dirty="0">
                <a:sym typeface="Symbol" panose="05050102010706020507" pitchFamily="18" charset="2"/>
              </a:rPr>
              <a:t>Seu chefe deseja saber a previsão dos lucros que a empresa terá no oitavo e nono ano de funcionamento.</a:t>
            </a:r>
          </a:p>
          <a:p>
            <a:pPr marL="0" indent="0" algn="just">
              <a:buNone/>
            </a:pPr>
            <a:r>
              <a:rPr lang="pt-BR" sz="1700" dirty="0">
                <a:solidFill>
                  <a:srgbClr val="FF0000"/>
                </a:solidFill>
                <a:sym typeface="Symbol" panose="05050102010706020507" pitchFamily="18" charset="2"/>
              </a:rPr>
              <a:t>Dica: analise a diferença entre os elementos da sequência representada pelo conjunto</a:t>
            </a:r>
          </a:p>
          <a:p>
            <a:pPr marL="0" indent="0" algn="just">
              <a:buNone/>
            </a:pPr>
            <a:endParaRPr lang="pt-BR" sz="1700" dirty="0">
              <a:solidFill>
                <a:srgbClr val="FF0000"/>
              </a:solidFill>
              <a:sym typeface="Symbol" panose="05050102010706020507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02133253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6CA8878C-81AF-4D6A-95F9-CD02158CE2ED}"/>
              </a:ext>
            </a:extLst>
          </p:cNvPr>
          <p:cNvSpPr/>
          <p:nvPr/>
        </p:nvSpPr>
        <p:spPr>
          <a:xfrm>
            <a:off x="10591921" y="0"/>
            <a:ext cx="982852" cy="6858000"/>
          </a:xfrm>
          <a:prstGeom prst="rect">
            <a:avLst/>
          </a:prstGeom>
          <a:solidFill>
            <a:srgbClr val="83C7E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pic>
        <p:nvPicPr>
          <p:cNvPr id="8" name="Picture 1" descr="LOGO_SENAI_BRANCO.png">
            <a:extLst>
              <a:ext uri="{FF2B5EF4-FFF2-40B4-BE49-F238E27FC236}">
                <a16:creationId xmlns:a16="http://schemas.microsoft.com/office/drawing/2014/main" id="{802D6EAB-F700-4DF9-860C-F38C4A2835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4735" y="6090867"/>
            <a:ext cx="857224" cy="593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DF2B37B-FDBF-4924-B7C5-517E15AF06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7227" y="210812"/>
            <a:ext cx="9649408" cy="1325563"/>
          </a:xfrm>
        </p:spPr>
        <p:txBody>
          <a:bodyPr/>
          <a:lstStyle/>
          <a:p>
            <a:r>
              <a:rPr lang="pt-BR"/>
              <a:t>Sequência  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DD720DA-EF63-4F86-BFEB-5672A317A6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7227" y="1536375"/>
            <a:ext cx="9649408" cy="4351338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pt-BR" sz="1700" i="1" dirty="0">
                <a:sym typeface="Symbol" panose="05050102010706020507" pitchFamily="18" charset="2"/>
              </a:rPr>
              <a:t>Sequências numéricas</a:t>
            </a:r>
          </a:p>
          <a:p>
            <a:pPr marL="0" indent="0" algn="just">
              <a:buNone/>
            </a:pPr>
            <a:endParaRPr lang="pt-BR" sz="1700" dirty="0">
              <a:sym typeface="Symbol" panose="05050102010706020507" pitchFamily="18" charset="2"/>
            </a:endParaRPr>
          </a:p>
          <a:p>
            <a:pPr marL="0" indent="0" algn="just">
              <a:buNone/>
            </a:pPr>
            <a:r>
              <a:rPr lang="pt-BR" sz="1700" i="1" dirty="0">
                <a:sym typeface="Symbol" panose="05050102010706020507" pitchFamily="18" charset="2"/>
              </a:rPr>
              <a:t>Praticando</a:t>
            </a:r>
          </a:p>
          <a:p>
            <a:pPr marL="0" indent="0" algn="just">
              <a:buNone/>
            </a:pPr>
            <a:endParaRPr lang="pt-BR" sz="1700" dirty="0">
              <a:sym typeface="Symbol" panose="05050102010706020507" pitchFamily="18" charset="2"/>
            </a:endParaRPr>
          </a:p>
          <a:p>
            <a:pPr marL="0" indent="0" algn="just">
              <a:buNone/>
            </a:pPr>
            <a:r>
              <a:rPr lang="pt-BR" sz="1700" dirty="0">
                <a:sym typeface="Symbol" panose="05050102010706020507" pitchFamily="18" charset="2"/>
              </a:rPr>
              <a:t>2. Seu chefe deseja saber sua opinião a respeito dos lucros anuais que a empresa possui.</a:t>
            </a:r>
          </a:p>
          <a:p>
            <a:pPr marL="0" indent="0" algn="just">
              <a:buNone/>
            </a:pPr>
            <a:r>
              <a:rPr lang="pt-BR" sz="1700" dirty="0">
                <a:sym typeface="Symbol" panose="05050102010706020507" pitchFamily="18" charset="2"/>
              </a:rPr>
              <a:t>Ele deseja saber a previsão de lucros que a empresa terá nos próximos dois anos.</a:t>
            </a:r>
          </a:p>
          <a:p>
            <a:pPr marL="0" indent="0" algn="just">
              <a:buNone/>
            </a:pPr>
            <a:r>
              <a:rPr lang="pt-BR" sz="1700" dirty="0" err="1">
                <a:sym typeface="Symbol" panose="05050102010706020507" pitchFamily="18" charset="2"/>
              </a:rPr>
              <a:t>Voce</a:t>
            </a:r>
            <a:r>
              <a:rPr lang="pt-BR" sz="1700" dirty="0">
                <a:sym typeface="Symbol" panose="05050102010706020507" pitchFamily="18" charset="2"/>
              </a:rPr>
              <a:t> sabe que a empresa já atua no mercado a sete anos e que os lucros (em reais) de cada ano estão representados pelo conjunto </a:t>
            </a:r>
            <a:r>
              <a:rPr lang="pt-BR" sz="1700" b="1" dirty="0">
                <a:sym typeface="Symbol" panose="05050102010706020507" pitchFamily="18" charset="2"/>
              </a:rPr>
              <a:t>L.C</a:t>
            </a:r>
            <a:r>
              <a:rPr lang="pt-BR" sz="1700" dirty="0">
                <a:sym typeface="Symbol" panose="05050102010706020507" pitchFamily="18" charset="2"/>
              </a:rPr>
              <a:t>  </a:t>
            </a:r>
          </a:p>
          <a:p>
            <a:pPr marL="0" indent="0" algn="ctr">
              <a:buNone/>
            </a:pPr>
            <a:r>
              <a:rPr lang="pt-BR" sz="1700" dirty="0">
                <a:sym typeface="Symbol" panose="05050102010706020507" pitchFamily="18" charset="2"/>
              </a:rPr>
              <a:t>L.C = {10.000, 10.500, 11.500, 13.000, 15.000. 17.500, 20.500,...}</a:t>
            </a:r>
          </a:p>
          <a:p>
            <a:pPr marL="0" indent="0" algn="just">
              <a:buNone/>
            </a:pPr>
            <a:r>
              <a:rPr lang="pt-BR" sz="1700" dirty="0">
                <a:sym typeface="Symbol" panose="05050102010706020507" pitchFamily="18" charset="2"/>
              </a:rPr>
              <a:t>Seu chefe deseja saber a previsão dos lucros que a empresa terá no oitavo e nono ano de funcionamento.</a:t>
            </a:r>
          </a:p>
          <a:p>
            <a:pPr marL="0" indent="0" algn="just">
              <a:buNone/>
            </a:pPr>
            <a:r>
              <a:rPr lang="pt-BR" sz="1700" dirty="0">
                <a:solidFill>
                  <a:srgbClr val="FF0000"/>
                </a:solidFill>
                <a:sym typeface="Symbol" panose="05050102010706020507" pitchFamily="18" charset="2"/>
              </a:rPr>
              <a:t>Dica: analise a diferença entre os elementos da sequência representada pelo conjunto</a:t>
            </a:r>
          </a:p>
          <a:p>
            <a:pPr marL="0" indent="0" algn="just">
              <a:buNone/>
            </a:pPr>
            <a:r>
              <a:rPr lang="pt-BR" sz="1700" dirty="0">
                <a:sym typeface="Symbol" panose="05050102010706020507" pitchFamily="18" charset="2"/>
              </a:rPr>
              <a:t>Resposta: L.C = {10.000, 10.500, 11.500, 13.000, 15.000. 17.500, 20.500, 24.000, 28.000}</a:t>
            </a:r>
          </a:p>
          <a:p>
            <a:pPr marL="0" indent="0" algn="just">
              <a:buNone/>
            </a:pPr>
            <a:r>
              <a:rPr lang="pt-BR" sz="1700" dirty="0">
                <a:sym typeface="Symbol" panose="05050102010706020507" pitchFamily="18" charset="2"/>
              </a:rPr>
              <a:t>A cada ano o lucro da empresa aumento R$ 500,00 em relação ao aumento do ano anterior. </a:t>
            </a:r>
          </a:p>
          <a:p>
            <a:pPr marL="0" indent="0" algn="just">
              <a:buNone/>
            </a:pPr>
            <a:endParaRPr lang="pt-BR" sz="1700" dirty="0">
              <a:solidFill>
                <a:srgbClr val="FF0000"/>
              </a:solidFill>
              <a:sym typeface="Symbol" panose="05050102010706020507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1812891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6CA8878C-81AF-4D6A-95F9-CD02158CE2ED}"/>
              </a:ext>
            </a:extLst>
          </p:cNvPr>
          <p:cNvSpPr/>
          <p:nvPr/>
        </p:nvSpPr>
        <p:spPr>
          <a:xfrm>
            <a:off x="10591921" y="0"/>
            <a:ext cx="982852" cy="6858000"/>
          </a:xfrm>
          <a:prstGeom prst="rect">
            <a:avLst/>
          </a:prstGeom>
          <a:solidFill>
            <a:srgbClr val="83C7E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pic>
        <p:nvPicPr>
          <p:cNvPr id="8" name="Picture 1" descr="LOGO_SENAI_BRANCO.png">
            <a:extLst>
              <a:ext uri="{FF2B5EF4-FFF2-40B4-BE49-F238E27FC236}">
                <a16:creationId xmlns:a16="http://schemas.microsoft.com/office/drawing/2014/main" id="{802D6EAB-F700-4DF9-860C-F38C4A2835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4735" y="6090867"/>
            <a:ext cx="857224" cy="593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DF2B37B-FDBF-4924-B7C5-517E15AF06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649408" cy="1325563"/>
          </a:xfrm>
        </p:spPr>
        <p:txBody>
          <a:bodyPr/>
          <a:lstStyle/>
          <a:p>
            <a:r>
              <a:rPr lang="pt-BR" dirty="0"/>
              <a:t>Lógica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DD720DA-EF63-4F86-BFEB-5672A317A6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64940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1800" i="1" dirty="0"/>
              <a:t>Introdução a lógica</a:t>
            </a:r>
          </a:p>
          <a:p>
            <a:pPr marL="0" indent="0" algn="just">
              <a:buNone/>
            </a:pPr>
            <a:endParaRPr lang="pt-BR" sz="1800" i="1" dirty="0"/>
          </a:p>
          <a:p>
            <a:pPr marL="0" indent="0" algn="just" fontAlgn="base">
              <a:buNone/>
            </a:pPr>
            <a:r>
              <a:rPr lang="pt-BR" sz="1800" dirty="0"/>
              <a:t>Pode-se pensar que o raciocínio lógico não é utilizado para determinadas situações no cotidiano. No entanto, todas as pessoas utilizam o raciocínio lógico, seja cientista, engenheiro, psicólogo, advogado, homem de negócios, arquitetos, serralheiros e você.</a:t>
            </a:r>
          </a:p>
          <a:p>
            <a:pPr marL="0" indent="0" algn="just" fontAlgn="base">
              <a:buNone/>
            </a:pPr>
            <a:r>
              <a:rPr lang="pt-BR" sz="1800" dirty="0"/>
              <a:t>Muitas vezes é usado de modo mais informal, outras vezes de modo a ter um conhecimento apurado do mesmo e saber aplicar em momentos que pareçam necessários.</a:t>
            </a:r>
          </a:p>
          <a:p>
            <a:pPr marL="0" indent="0">
              <a:buNone/>
            </a:pPr>
            <a:endParaRPr lang="pt-BR" sz="1800" dirty="0"/>
          </a:p>
        </p:txBody>
      </p:sp>
    </p:spTree>
    <p:extLst>
      <p:ext uri="{BB962C8B-B14F-4D97-AF65-F5344CB8AC3E}">
        <p14:creationId xmlns:p14="http://schemas.microsoft.com/office/powerpoint/2010/main" val="9815101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6CA8878C-81AF-4D6A-95F9-CD02158CE2ED}"/>
              </a:ext>
            </a:extLst>
          </p:cNvPr>
          <p:cNvSpPr/>
          <p:nvPr/>
        </p:nvSpPr>
        <p:spPr>
          <a:xfrm>
            <a:off x="10591921" y="0"/>
            <a:ext cx="982852" cy="6858000"/>
          </a:xfrm>
          <a:prstGeom prst="rect">
            <a:avLst/>
          </a:prstGeom>
          <a:solidFill>
            <a:srgbClr val="83C7E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pic>
        <p:nvPicPr>
          <p:cNvPr id="8" name="Picture 1" descr="LOGO_SENAI_BRANCO.png">
            <a:extLst>
              <a:ext uri="{FF2B5EF4-FFF2-40B4-BE49-F238E27FC236}">
                <a16:creationId xmlns:a16="http://schemas.microsoft.com/office/drawing/2014/main" id="{802D6EAB-F700-4DF9-860C-F38C4A2835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4735" y="6090867"/>
            <a:ext cx="857224" cy="593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DF2B37B-FDBF-4924-B7C5-517E15AF06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7227" y="210812"/>
            <a:ext cx="9649408" cy="1325563"/>
          </a:xfrm>
        </p:spPr>
        <p:txBody>
          <a:bodyPr/>
          <a:lstStyle/>
          <a:p>
            <a:r>
              <a:rPr lang="pt-BR"/>
              <a:t>Sequência  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DD720DA-EF63-4F86-BFEB-5672A317A6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7227" y="1536375"/>
            <a:ext cx="9649408" cy="4351338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pt-BR" sz="1700" i="1" dirty="0">
                <a:sym typeface="Symbol" panose="05050102010706020507" pitchFamily="18" charset="2"/>
              </a:rPr>
              <a:t>Sequências de palavras</a:t>
            </a:r>
          </a:p>
          <a:p>
            <a:pPr marL="0" indent="0" algn="just">
              <a:buNone/>
            </a:pPr>
            <a:endParaRPr lang="pt-BR" sz="1700" i="1" dirty="0">
              <a:sym typeface="Symbol" panose="05050102010706020507" pitchFamily="18" charset="2"/>
            </a:endParaRPr>
          </a:p>
          <a:p>
            <a:pPr marL="0" indent="0" algn="just">
              <a:buNone/>
            </a:pPr>
            <a:r>
              <a:rPr lang="pt-BR" sz="1700" i="1" dirty="0">
                <a:sym typeface="Symbol" panose="05050102010706020507" pitchFamily="18" charset="2"/>
              </a:rPr>
              <a:t>Sequências de palavras são conjuntos formados por palavras. Os elementos deste tipo de conjunto devem respeitar um padrão de repetição. O padrão de repetição deste tipo de sequência geralmente será o padrão lógico, em que não há expressão ou método matemático capaz de representar determinado padrão.</a:t>
            </a:r>
          </a:p>
          <a:p>
            <a:pPr marL="0" indent="0" algn="just">
              <a:buNone/>
            </a:pPr>
            <a:r>
              <a:rPr lang="pt-BR" sz="1700" i="1" dirty="0">
                <a:sym typeface="Symbol" panose="05050102010706020507" pitchFamily="18" charset="2"/>
              </a:rPr>
              <a:t>Nós já utilizamos este conhecimento em nossas aulas, que momento foi esse?  </a:t>
            </a:r>
          </a:p>
        </p:txBody>
      </p:sp>
    </p:spTree>
    <p:extLst>
      <p:ext uri="{BB962C8B-B14F-4D97-AF65-F5344CB8AC3E}">
        <p14:creationId xmlns:p14="http://schemas.microsoft.com/office/powerpoint/2010/main" val="111083153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6CA8878C-81AF-4D6A-95F9-CD02158CE2ED}"/>
              </a:ext>
            </a:extLst>
          </p:cNvPr>
          <p:cNvSpPr/>
          <p:nvPr/>
        </p:nvSpPr>
        <p:spPr>
          <a:xfrm>
            <a:off x="10591921" y="0"/>
            <a:ext cx="982852" cy="6858000"/>
          </a:xfrm>
          <a:prstGeom prst="rect">
            <a:avLst/>
          </a:prstGeom>
          <a:solidFill>
            <a:srgbClr val="83C7E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pic>
        <p:nvPicPr>
          <p:cNvPr id="8" name="Picture 1" descr="LOGO_SENAI_BRANCO.png">
            <a:extLst>
              <a:ext uri="{FF2B5EF4-FFF2-40B4-BE49-F238E27FC236}">
                <a16:creationId xmlns:a16="http://schemas.microsoft.com/office/drawing/2014/main" id="{802D6EAB-F700-4DF9-860C-F38C4A2835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4735" y="6090867"/>
            <a:ext cx="857224" cy="593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DF2B37B-FDBF-4924-B7C5-517E15AF06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7227" y="210812"/>
            <a:ext cx="9649408" cy="1325563"/>
          </a:xfrm>
        </p:spPr>
        <p:txBody>
          <a:bodyPr/>
          <a:lstStyle/>
          <a:p>
            <a:r>
              <a:rPr lang="pt-BR"/>
              <a:t>Sequência  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DD720DA-EF63-4F86-BFEB-5672A317A6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7227" y="1536375"/>
            <a:ext cx="9649408" cy="4351338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pt-BR" sz="1700" i="1" dirty="0">
                <a:sym typeface="Symbol" panose="05050102010706020507" pitchFamily="18" charset="2"/>
              </a:rPr>
              <a:t>Sequências de palavras</a:t>
            </a:r>
          </a:p>
          <a:p>
            <a:pPr marL="0" indent="0" algn="just">
              <a:buNone/>
            </a:pPr>
            <a:endParaRPr lang="pt-BR" sz="1700" i="1" dirty="0">
              <a:sym typeface="Symbol" panose="05050102010706020507" pitchFamily="18" charset="2"/>
            </a:endParaRPr>
          </a:p>
          <a:p>
            <a:pPr marL="0" indent="0" algn="just">
              <a:buNone/>
            </a:pPr>
            <a:r>
              <a:rPr lang="pt-BR" sz="1700" i="1" dirty="0">
                <a:sym typeface="Symbol" panose="05050102010706020507" pitchFamily="18" charset="2"/>
              </a:rPr>
              <a:t>Sequências de palavras são conjuntos formados por palavras. Os elementos deste tipo de conjunto devem respeitar um padrão de repetição. O padrão de repetição deste tipo de sequência geralmente será o padrão lógico, em que não há expressão ou método matemático capaz de representar determinado padrão.</a:t>
            </a:r>
          </a:p>
          <a:p>
            <a:pPr marL="0" indent="0" algn="just">
              <a:buNone/>
            </a:pPr>
            <a:r>
              <a:rPr lang="pt-BR" sz="1700" i="1" dirty="0">
                <a:sym typeface="Symbol" panose="05050102010706020507" pitchFamily="18" charset="2"/>
              </a:rPr>
              <a:t>Nós já utilizamos este conhecimento em nossas aulas, que momento foi esse?  </a:t>
            </a:r>
          </a:p>
          <a:p>
            <a:pPr marL="0" indent="0" algn="just">
              <a:buNone/>
            </a:pPr>
            <a:r>
              <a:rPr lang="pt-BR" sz="1700" i="1" dirty="0">
                <a:sym typeface="Symbol" panose="05050102010706020507" pitchFamily="18" charset="2"/>
              </a:rPr>
              <a:t>Quando foi resolvido o exemplo do conjunto de animais  </a:t>
            </a:r>
          </a:p>
        </p:txBody>
      </p:sp>
    </p:spTree>
    <p:extLst>
      <p:ext uri="{BB962C8B-B14F-4D97-AF65-F5344CB8AC3E}">
        <p14:creationId xmlns:p14="http://schemas.microsoft.com/office/powerpoint/2010/main" val="378328217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6CA8878C-81AF-4D6A-95F9-CD02158CE2ED}"/>
              </a:ext>
            </a:extLst>
          </p:cNvPr>
          <p:cNvSpPr/>
          <p:nvPr/>
        </p:nvSpPr>
        <p:spPr>
          <a:xfrm>
            <a:off x="10591921" y="0"/>
            <a:ext cx="982852" cy="6858000"/>
          </a:xfrm>
          <a:prstGeom prst="rect">
            <a:avLst/>
          </a:prstGeom>
          <a:solidFill>
            <a:srgbClr val="83C7E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pic>
        <p:nvPicPr>
          <p:cNvPr id="8" name="Picture 1" descr="LOGO_SENAI_BRANCO.png">
            <a:extLst>
              <a:ext uri="{FF2B5EF4-FFF2-40B4-BE49-F238E27FC236}">
                <a16:creationId xmlns:a16="http://schemas.microsoft.com/office/drawing/2014/main" id="{802D6EAB-F700-4DF9-860C-F38C4A2835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4735" y="6090867"/>
            <a:ext cx="857224" cy="593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DF2B37B-FDBF-4924-B7C5-517E15AF06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7227" y="210812"/>
            <a:ext cx="9649408" cy="1325563"/>
          </a:xfrm>
        </p:spPr>
        <p:txBody>
          <a:bodyPr/>
          <a:lstStyle/>
          <a:p>
            <a:r>
              <a:rPr lang="pt-BR"/>
              <a:t>Sequência  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DD720DA-EF63-4F86-BFEB-5672A317A6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7227" y="1536375"/>
            <a:ext cx="9649408" cy="4351338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pt-BR" sz="1700" i="1" dirty="0">
                <a:sym typeface="Symbol" panose="05050102010706020507" pitchFamily="18" charset="2"/>
              </a:rPr>
              <a:t>Sequências de palavras</a:t>
            </a:r>
          </a:p>
          <a:p>
            <a:pPr marL="0" indent="0" algn="just">
              <a:buNone/>
            </a:pPr>
            <a:endParaRPr lang="pt-BR" sz="1700" i="1" dirty="0">
              <a:sym typeface="Symbol" panose="05050102010706020507" pitchFamily="18" charset="2"/>
            </a:endParaRPr>
          </a:p>
          <a:p>
            <a:pPr marL="0" indent="0" algn="just">
              <a:buNone/>
            </a:pPr>
            <a:r>
              <a:rPr lang="pt-BR" sz="1700" i="1" dirty="0">
                <a:sym typeface="Symbol" panose="05050102010706020507" pitchFamily="18" charset="2"/>
              </a:rPr>
              <a:t>Exemplo.</a:t>
            </a:r>
            <a:endParaRPr lang="pt-BR" sz="1700" dirty="0">
              <a:sym typeface="Symbol" panose="05050102010706020507" pitchFamily="18" charset="2"/>
            </a:endParaRPr>
          </a:p>
          <a:p>
            <a:pPr marL="0" indent="0" algn="just">
              <a:buNone/>
            </a:pPr>
            <a:r>
              <a:rPr lang="pt-BR" sz="1700" dirty="0">
                <a:sym typeface="Symbol" panose="05050102010706020507" pitchFamily="18" charset="2"/>
              </a:rPr>
              <a:t>Dada a sequência de palavras P = {um, dois, três, quatro,...}, será informado o valor do centésimo termo.</a:t>
            </a:r>
          </a:p>
          <a:p>
            <a:pPr marL="0" indent="0" algn="just">
              <a:buNone/>
            </a:pPr>
            <a:endParaRPr lang="pt-BR" sz="1700" dirty="0">
              <a:sym typeface="Symbol" panose="05050102010706020507" pitchFamily="18" charset="2"/>
            </a:endParaRPr>
          </a:p>
          <a:p>
            <a:pPr marL="0" indent="0" algn="just">
              <a:buNone/>
            </a:pPr>
            <a:endParaRPr lang="pt-BR" sz="1700" dirty="0">
              <a:sym typeface="Symbol" panose="05050102010706020507" pitchFamily="18" charset="2"/>
            </a:endParaRPr>
          </a:p>
          <a:p>
            <a:pPr marL="0" indent="0" algn="just">
              <a:buNone/>
            </a:pPr>
            <a:endParaRPr lang="pt-BR" sz="1700" dirty="0">
              <a:sym typeface="Symbol" panose="05050102010706020507" pitchFamily="18" charset="2"/>
            </a:endParaRPr>
          </a:p>
          <a:p>
            <a:pPr marL="0" indent="0" algn="just">
              <a:buNone/>
            </a:pPr>
            <a:endParaRPr lang="pt-BR" sz="1700" dirty="0">
              <a:sym typeface="Symbol" panose="05050102010706020507" pitchFamily="18" charset="2"/>
            </a:endParaRPr>
          </a:p>
          <a:p>
            <a:pPr marL="0" indent="0" algn="just">
              <a:buNone/>
            </a:pPr>
            <a:r>
              <a:rPr lang="pt-BR" sz="1700" dirty="0">
                <a:sym typeface="Symbol" panose="05050102010706020507" pitchFamily="18" charset="2"/>
              </a:rPr>
              <a:t>É fácil notar que os elementos desta sequência possuem uma forte ligação com seu posicionamento. Transformando em texto, o número correspondente a ordem do elemento dentro da sequência. </a:t>
            </a:r>
          </a:p>
          <a:p>
            <a:pPr marL="0" indent="0" algn="just">
              <a:buNone/>
            </a:pPr>
            <a:r>
              <a:rPr lang="pt-BR" sz="1700" dirty="0">
                <a:sym typeface="Symbol" panose="05050102010706020507" pitchFamily="18" charset="2"/>
              </a:rPr>
              <a:t>Desta forma, o valor do elemento da posição 100 (centésimo termo) será cem </a:t>
            </a:r>
            <a:r>
              <a:rPr lang="pt-BR" sz="1700" i="1" dirty="0">
                <a:sym typeface="Symbol" panose="05050102010706020507" pitchFamily="18" charset="2"/>
              </a:rPr>
              <a:t>  </a:t>
            </a:r>
          </a:p>
        </p:txBody>
      </p:sp>
      <p:graphicFrame>
        <p:nvGraphicFramePr>
          <p:cNvPr id="6" name="Tabela 5">
            <a:extLst>
              <a:ext uri="{FF2B5EF4-FFF2-40B4-BE49-F238E27FC236}">
                <a16:creationId xmlns:a16="http://schemas.microsoft.com/office/drawing/2014/main" id="{EFEF7C63-CB15-4326-9EE1-BA11759D1A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8769775"/>
              </p:ext>
            </p:extLst>
          </p:nvPr>
        </p:nvGraphicFramePr>
        <p:xfrm>
          <a:off x="1782146" y="3242388"/>
          <a:ext cx="6749447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2025">
                  <a:extLst>
                    <a:ext uri="{9D8B030D-6E8A-4147-A177-3AD203B41FA5}">
                      <a16:colId xmlns:a16="http://schemas.microsoft.com/office/drawing/2014/main" val="1832461350"/>
                    </a:ext>
                  </a:extLst>
                </a:gridCol>
                <a:gridCol w="538480">
                  <a:extLst>
                    <a:ext uri="{9D8B030D-6E8A-4147-A177-3AD203B41FA5}">
                      <a16:colId xmlns:a16="http://schemas.microsoft.com/office/drawing/2014/main" val="723458213"/>
                    </a:ext>
                  </a:extLst>
                </a:gridCol>
                <a:gridCol w="747575">
                  <a:extLst>
                    <a:ext uri="{9D8B030D-6E8A-4147-A177-3AD203B41FA5}">
                      <a16:colId xmlns:a16="http://schemas.microsoft.com/office/drawing/2014/main" val="214534810"/>
                    </a:ext>
                  </a:extLst>
                </a:gridCol>
                <a:gridCol w="747575">
                  <a:extLst>
                    <a:ext uri="{9D8B030D-6E8A-4147-A177-3AD203B41FA5}">
                      <a16:colId xmlns:a16="http://schemas.microsoft.com/office/drawing/2014/main" val="900564789"/>
                    </a:ext>
                  </a:extLst>
                </a:gridCol>
                <a:gridCol w="856552">
                  <a:extLst>
                    <a:ext uri="{9D8B030D-6E8A-4147-A177-3AD203B41FA5}">
                      <a16:colId xmlns:a16="http://schemas.microsoft.com/office/drawing/2014/main" val="673662944"/>
                    </a:ext>
                  </a:extLst>
                </a:gridCol>
                <a:gridCol w="416243">
                  <a:extLst>
                    <a:ext uri="{9D8B030D-6E8A-4147-A177-3AD203B41FA5}">
                      <a16:colId xmlns:a16="http://schemas.microsoft.com/office/drawing/2014/main" val="1038971648"/>
                    </a:ext>
                  </a:extLst>
                </a:gridCol>
                <a:gridCol w="1240997">
                  <a:extLst>
                    <a:ext uri="{9D8B030D-6E8A-4147-A177-3AD203B41FA5}">
                      <a16:colId xmlns:a16="http://schemas.microsoft.com/office/drawing/2014/main" val="4023398805"/>
                    </a:ext>
                  </a:extLst>
                </a:gridCol>
              </a:tblGrid>
              <a:tr h="364290">
                <a:tc>
                  <a:txBody>
                    <a:bodyPr/>
                    <a:lstStyle/>
                    <a:p>
                      <a:r>
                        <a:rPr lang="pt-BR" dirty="0">
                          <a:solidFill>
                            <a:sysClr val="windowText" lastClr="000000"/>
                          </a:solidFill>
                        </a:rPr>
                        <a:t>Posição do elemento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dirty="0">
                          <a:solidFill>
                            <a:sysClr val="windowText" lastClr="00000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dirty="0">
                          <a:solidFill>
                            <a:sysClr val="windowText" lastClr="000000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dirty="0">
                          <a:solidFill>
                            <a:sysClr val="windowText" lastClr="000000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dirty="0">
                          <a:solidFill>
                            <a:sysClr val="windowText" lastClr="000000"/>
                          </a:solidFill>
                        </a:rPr>
                        <a:t>...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dirty="0">
                          <a:solidFill>
                            <a:sysClr val="windowText" lastClr="000000"/>
                          </a:solidFill>
                        </a:rPr>
                        <a:t>100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8798196"/>
                  </a:ext>
                </a:extLst>
              </a:tr>
              <a:tr h="364290">
                <a:tc>
                  <a:txBody>
                    <a:bodyPr/>
                    <a:lstStyle/>
                    <a:p>
                      <a:r>
                        <a:rPr lang="pt-BR" dirty="0">
                          <a:solidFill>
                            <a:sysClr val="windowText" lastClr="000000"/>
                          </a:solidFill>
                        </a:rPr>
                        <a:t>Valor do elemento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dirty="0">
                          <a:solidFill>
                            <a:sysClr val="windowText" lastClr="000000"/>
                          </a:solidFill>
                        </a:rPr>
                        <a:t>um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dirty="0">
                          <a:solidFill>
                            <a:sysClr val="windowText" lastClr="000000"/>
                          </a:solidFill>
                        </a:rPr>
                        <a:t>dois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dirty="0">
                          <a:solidFill>
                            <a:sysClr val="windowText" lastClr="000000"/>
                          </a:solidFill>
                        </a:rPr>
                        <a:t>Três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dirty="0">
                          <a:solidFill>
                            <a:sysClr val="windowText" lastClr="000000"/>
                          </a:solidFill>
                        </a:rPr>
                        <a:t>quatro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dirty="0">
                          <a:solidFill>
                            <a:sysClr val="windowText" lastClr="000000"/>
                          </a:solidFill>
                        </a:rPr>
                        <a:t>...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dirty="0">
                          <a:solidFill>
                            <a:sysClr val="windowText" lastClr="000000"/>
                          </a:solidFill>
                        </a:rPr>
                        <a:t>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89700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7445971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6CA8878C-81AF-4D6A-95F9-CD02158CE2ED}"/>
              </a:ext>
            </a:extLst>
          </p:cNvPr>
          <p:cNvSpPr/>
          <p:nvPr/>
        </p:nvSpPr>
        <p:spPr>
          <a:xfrm>
            <a:off x="10591921" y="0"/>
            <a:ext cx="982852" cy="6858000"/>
          </a:xfrm>
          <a:prstGeom prst="rect">
            <a:avLst/>
          </a:prstGeom>
          <a:solidFill>
            <a:srgbClr val="83C7E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pic>
        <p:nvPicPr>
          <p:cNvPr id="8" name="Picture 1" descr="LOGO_SENAI_BRANCO.png">
            <a:extLst>
              <a:ext uri="{FF2B5EF4-FFF2-40B4-BE49-F238E27FC236}">
                <a16:creationId xmlns:a16="http://schemas.microsoft.com/office/drawing/2014/main" id="{802D6EAB-F700-4DF9-860C-F38C4A2835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4735" y="6090867"/>
            <a:ext cx="857224" cy="593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DF2B37B-FDBF-4924-B7C5-517E15AF06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7227" y="210812"/>
            <a:ext cx="9649408" cy="1325563"/>
          </a:xfrm>
        </p:spPr>
        <p:txBody>
          <a:bodyPr/>
          <a:lstStyle/>
          <a:p>
            <a:r>
              <a:rPr lang="pt-BR"/>
              <a:t>Sequência  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DD720DA-EF63-4F86-BFEB-5672A317A6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7227" y="1536375"/>
            <a:ext cx="9649408" cy="4351338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pt-BR" sz="1700" i="1" dirty="0">
                <a:sym typeface="Symbol" panose="05050102010706020507" pitchFamily="18" charset="2"/>
              </a:rPr>
              <a:t>Sequências de palavras</a:t>
            </a:r>
          </a:p>
          <a:p>
            <a:pPr marL="0" indent="0" algn="just">
              <a:buNone/>
            </a:pPr>
            <a:endParaRPr lang="pt-BR" sz="1700" i="1" dirty="0">
              <a:sym typeface="Symbol" panose="05050102010706020507" pitchFamily="18" charset="2"/>
            </a:endParaRPr>
          </a:p>
          <a:p>
            <a:pPr marL="0" indent="0" algn="just">
              <a:buNone/>
            </a:pPr>
            <a:r>
              <a:rPr lang="pt-BR" sz="1700" i="1" dirty="0">
                <a:sym typeface="Symbol" panose="05050102010706020507" pitchFamily="18" charset="2"/>
              </a:rPr>
              <a:t>Praticando </a:t>
            </a:r>
          </a:p>
          <a:p>
            <a:pPr marL="0" indent="0" algn="just">
              <a:buNone/>
            </a:pPr>
            <a:endParaRPr lang="pt-BR" sz="1700" dirty="0">
              <a:sym typeface="Symbol" panose="05050102010706020507" pitchFamily="18" charset="2"/>
            </a:endParaRPr>
          </a:p>
          <a:p>
            <a:pPr marL="0" indent="0" algn="just">
              <a:buNone/>
            </a:pPr>
            <a:r>
              <a:rPr lang="pt-BR" sz="1700" dirty="0">
                <a:sym typeface="Symbol" panose="05050102010706020507" pitchFamily="18" charset="2"/>
              </a:rPr>
              <a:t>3. Crie um conjunto capaz de abrigar os seguintes elementos:</a:t>
            </a:r>
          </a:p>
          <a:p>
            <a:pPr marL="0" indent="0" algn="just">
              <a:buNone/>
            </a:pPr>
            <a:r>
              <a:rPr lang="pt-BR" sz="1700" dirty="0">
                <a:sym typeface="Symbol" panose="05050102010706020507" pitchFamily="18" charset="2"/>
              </a:rPr>
              <a:t>Fernando, Douglas, Fernanda, Joana, Pedro, Paulo, Paula, Renata, Camila, Bernardo e Renato.</a:t>
            </a:r>
          </a:p>
          <a:p>
            <a:pPr marL="0" indent="0" algn="just">
              <a:buNone/>
            </a:pPr>
            <a:r>
              <a:rPr lang="pt-BR" sz="1700" dirty="0">
                <a:sym typeface="Symbol" panose="05050102010706020507" pitchFamily="18" charset="2"/>
              </a:rPr>
              <a:t>Coloque-os em uma sequência lógica de posicionamento e descreva a linha de raciocínio utilizada para agrupar e ordenar os elementos do conjunto criado por você. </a:t>
            </a:r>
          </a:p>
          <a:p>
            <a:pPr marL="0" indent="0" algn="just">
              <a:buNone/>
            </a:pPr>
            <a:endParaRPr lang="pt-BR" sz="1700" dirty="0">
              <a:sym typeface="Symbol" panose="05050102010706020507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60672108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6CA8878C-81AF-4D6A-95F9-CD02158CE2ED}"/>
              </a:ext>
            </a:extLst>
          </p:cNvPr>
          <p:cNvSpPr/>
          <p:nvPr/>
        </p:nvSpPr>
        <p:spPr>
          <a:xfrm>
            <a:off x="10591921" y="0"/>
            <a:ext cx="982852" cy="6858000"/>
          </a:xfrm>
          <a:prstGeom prst="rect">
            <a:avLst/>
          </a:prstGeom>
          <a:solidFill>
            <a:srgbClr val="83C7E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pic>
        <p:nvPicPr>
          <p:cNvPr id="8" name="Picture 1" descr="LOGO_SENAI_BRANCO.png">
            <a:extLst>
              <a:ext uri="{FF2B5EF4-FFF2-40B4-BE49-F238E27FC236}">
                <a16:creationId xmlns:a16="http://schemas.microsoft.com/office/drawing/2014/main" id="{802D6EAB-F700-4DF9-860C-F38C4A2835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4735" y="6090867"/>
            <a:ext cx="857224" cy="593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DF2B37B-FDBF-4924-B7C5-517E15AF06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7227" y="210812"/>
            <a:ext cx="9649408" cy="1325563"/>
          </a:xfrm>
        </p:spPr>
        <p:txBody>
          <a:bodyPr/>
          <a:lstStyle/>
          <a:p>
            <a:r>
              <a:rPr lang="pt-BR"/>
              <a:t>Sequência  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DD720DA-EF63-4F86-BFEB-5672A317A6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7227" y="1536375"/>
            <a:ext cx="9649408" cy="4351338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pt-BR" sz="1700" i="1" dirty="0">
                <a:sym typeface="Symbol" panose="05050102010706020507" pitchFamily="18" charset="2"/>
              </a:rPr>
              <a:t>Sequências de palavras</a:t>
            </a:r>
          </a:p>
          <a:p>
            <a:pPr marL="0" indent="0" algn="just">
              <a:buNone/>
            </a:pPr>
            <a:endParaRPr lang="pt-BR" sz="1700" i="1" dirty="0">
              <a:sym typeface="Symbol" panose="05050102010706020507" pitchFamily="18" charset="2"/>
            </a:endParaRPr>
          </a:p>
          <a:p>
            <a:pPr marL="0" indent="0" algn="just">
              <a:buNone/>
            </a:pPr>
            <a:r>
              <a:rPr lang="pt-BR" sz="1700" i="1" dirty="0">
                <a:sym typeface="Symbol" panose="05050102010706020507" pitchFamily="18" charset="2"/>
              </a:rPr>
              <a:t>Praticando </a:t>
            </a:r>
          </a:p>
          <a:p>
            <a:pPr marL="0" indent="0" algn="just">
              <a:buNone/>
            </a:pPr>
            <a:endParaRPr lang="pt-BR" sz="1700" dirty="0">
              <a:sym typeface="Symbol" panose="05050102010706020507" pitchFamily="18" charset="2"/>
            </a:endParaRPr>
          </a:p>
          <a:p>
            <a:pPr marL="0" indent="0" algn="just">
              <a:buNone/>
            </a:pPr>
            <a:r>
              <a:rPr lang="pt-BR" sz="1700" dirty="0">
                <a:sym typeface="Symbol" panose="05050102010706020507" pitchFamily="18" charset="2"/>
              </a:rPr>
              <a:t>3. Crie um conjunto capaz de abrigar os seguintes elementos:</a:t>
            </a:r>
          </a:p>
          <a:p>
            <a:pPr marL="0" indent="0" algn="just">
              <a:buNone/>
            </a:pPr>
            <a:r>
              <a:rPr lang="pt-BR" sz="1700" dirty="0">
                <a:sym typeface="Symbol" panose="05050102010706020507" pitchFamily="18" charset="2"/>
              </a:rPr>
              <a:t>Fernando, Douglas, Fernanda, Joana, Pedro, Paulo, Paula, Renata, Camila, Bernardo e Renato.</a:t>
            </a:r>
          </a:p>
          <a:p>
            <a:pPr marL="0" indent="0" algn="just">
              <a:buNone/>
            </a:pPr>
            <a:r>
              <a:rPr lang="pt-BR" sz="1700" dirty="0">
                <a:sym typeface="Symbol" panose="05050102010706020507" pitchFamily="18" charset="2"/>
              </a:rPr>
              <a:t>Coloque-os em uma sequência lógica de posicionamento e descreva a linha de raciocínio utilizada para agrupar e ordenar os elementos do conjunto criado por você. </a:t>
            </a:r>
          </a:p>
          <a:p>
            <a:pPr marL="0" indent="0" algn="just">
              <a:buNone/>
            </a:pPr>
            <a:endParaRPr lang="pt-BR" sz="1700" dirty="0">
              <a:sym typeface="Symbol" panose="05050102010706020507" pitchFamily="18" charset="2"/>
            </a:endParaRPr>
          </a:p>
          <a:p>
            <a:pPr marL="0" indent="0" algn="just">
              <a:buNone/>
            </a:pPr>
            <a:r>
              <a:rPr lang="pt-BR" sz="1700" dirty="0">
                <a:sym typeface="Symbol" panose="05050102010706020507" pitchFamily="18" charset="2"/>
              </a:rPr>
              <a:t>Resposta: N = { Bernardo, Camila, Douglas, Fernanda, Fernando, Joana, Paula, Paulo, Pedro, Renata, Renato}</a:t>
            </a:r>
          </a:p>
          <a:p>
            <a:pPr marL="0" indent="0" algn="just">
              <a:buNone/>
            </a:pPr>
            <a:r>
              <a:rPr lang="pt-BR" sz="1700" dirty="0">
                <a:sym typeface="Symbol" panose="05050102010706020507" pitchFamily="18" charset="2"/>
              </a:rPr>
              <a:t>Linha de raciocínio: ordem alfabética para a distribuição dos elementos no conjunto.  </a:t>
            </a:r>
          </a:p>
        </p:txBody>
      </p:sp>
    </p:spTree>
    <p:extLst>
      <p:ext uri="{BB962C8B-B14F-4D97-AF65-F5344CB8AC3E}">
        <p14:creationId xmlns:p14="http://schemas.microsoft.com/office/powerpoint/2010/main" val="155894830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6CA8878C-81AF-4D6A-95F9-CD02158CE2ED}"/>
              </a:ext>
            </a:extLst>
          </p:cNvPr>
          <p:cNvSpPr/>
          <p:nvPr/>
        </p:nvSpPr>
        <p:spPr>
          <a:xfrm>
            <a:off x="10591921" y="0"/>
            <a:ext cx="982852" cy="6858000"/>
          </a:xfrm>
          <a:prstGeom prst="rect">
            <a:avLst/>
          </a:prstGeom>
          <a:solidFill>
            <a:srgbClr val="83C7E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pic>
        <p:nvPicPr>
          <p:cNvPr id="8" name="Picture 1" descr="LOGO_SENAI_BRANCO.png">
            <a:extLst>
              <a:ext uri="{FF2B5EF4-FFF2-40B4-BE49-F238E27FC236}">
                <a16:creationId xmlns:a16="http://schemas.microsoft.com/office/drawing/2014/main" id="{802D6EAB-F700-4DF9-860C-F38C4A2835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4735" y="6090867"/>
            <a:ext cx="857224" cy="593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DF2B37B-FDBF-4924-B7C5-517E15AF06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7227" y="210812"/>
            <a:ext cx="9649408" cy="1325563"/>
          </a:xfrm>
        </p:spPr>
        <p:txBody>
          <a:bodyPr/>
          <a:lstStyle/>
          <a:p>
            <a:r>
              <a:rPr lang="pt-BR"/>
              <a:t>Sequência  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DD720DA-EF63-4F86-BFEB-5672A317A6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7227" y="1536375"/>
            <a:ext cx="9649408" cy="4351338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pt-BR" sz="1700" i="1" dirty="0">
                <a:sym typeface="Symbol" panose="05050102010706020507" pitchFamily="18" charset="2"/>
              </a:rPr>
              <a:t>Sequências de figuras </a:t>
            </a:r>
          </a:p>
          <a:p>
            <a:pPr marL="0" indent="0" algn="just">
              <a:buNone/>
            </a:pPr>
            <a:endParaRPr lang="pt-BR" sz="1700" dirty="0">
              <a:sym typeface="Symbol" panose="05050102010706020507" pitchFamily="18" charset="2"/>
            </a:endParaRPr>
          </a:p>
          <a:p>
            <a:pPr marL="0" indent="0" algn="just">
              <a:buNone/>
            </a:pPr>
            <a:r>
              <a:rPr lang="pt-BR" sz="1700" dirty="0">
                <a:sym typeface="Symbol" panose="05050102010706020507" pitchFamily="18" charset="2"/>
              </a:rPr>
              <a:t>Um conjunto de elementos é caracterizado como uma sequência de figuras quando os seus elementos estão dispostos em uma determinada ordem que respeite a uma regra lógica, um padrão lógico de repetição. </a:t>
            </a:r>
          </a:p>
          <a:p>
            <a:pPr marL="0" indent="0" algn="just">
              <a:buNone/>
            </a:pPr>
            <a:r>
              <a:rPr lang="pt-BR" sz="1700" dirty="0">
                <a:sym typeface="Symbol" panose="05050102010706020507" pitchFamily="18" charset="2"/>
              </a:rPr>
              <a:t>Esses elementos são representados por elementos visuais, em que é possível expressar o elemento em forma de figura ou imagem.</a:t>
            </a:r>
          </a:p>
        </p:txBody>
      </p:sp>
    </p:spTree>
    <p:extLst>
      <p:ext uri="{BB962C8B-B14F-4D97-AF65-F5344CB8AC3E}">
        <p14:creationId xmlns:p14="http://schemas.microsoft.com/office/powerpoint/2010/main" val="7097585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6CA8878C-81AF-4D6A-95F9-CD02158CE2ED}"/>
              </a:ext>
            </a:extLst>
          </p:cNvPr>
          <p:cNvSpPr/>
          <p:nvPr/>
        </p:nvSpPr>
        <p:spPr>
          <a:xfrm>
            <a:off x="10591921" y="0"/>
            <a:ext cx="982852" cy="6858000"/>
          </a:xfrm>
          <a:prstGeom prst="rect">
            <a:avLst/>
          </a:prstGeom>
          <a:solidFill>
            <a:srgbClr val="83C7E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pic>
        <p:nvPicPr>
          <p:cNvPr id="8" name="Picture 1" descr="LOGO_SENAI_BRANCO.png">
            <a:extLst>
              <a:ext uri="{FF2B5EF4-FFF2-40B4-BE49-F238E27FC236}">
                <a16:creationId xmlns:a16="http://schemas.microsoft.com/office/drawing/2014/main" id="{802D6EAB-F700-4DF9-860C-F38C4A2835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4735" y="6090867"/>
            <a:ext cx="857224" cy="593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DF2B37B-FDBF-4924-B7C5-517E15AF06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7227" y="210812"/>
            <a:ext cx="9649408" cy="1325563"/>
          </a:xfrm>
        </p:spPr>
        <p:txBody>
          <a:bodyPr/>
          <a:lstStyle/>
          <a:p>
            <a:r>
              <a:rPr lang="pt-BR"/>
              <a:t>Sequência  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DD720DA-EF63-4F86-BFEB-5672A317A6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7227" y="1536375"/>
            <a:ext cx="9649408" cy="4351338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pt-BR" sz="1700" i="1" dirty="0">
                <a:sym typeface="Symbol" panose="05050102010706020507" pitchFamily="18" charset="2"/>
              </a:rPr>
              <a:t>Sequências de figuras </a:t>
            </a:r>
          </a:p>
          <a:p>
            <a:pPr marL="0" indent="0" algn="just">
              <a:buNone/>
            </a:pPr>
            <a:endParaRPr lang="pt-BR" sz="1700" dirty="0">
              <a:sym typeface="Symbol" panose="05050102010706020507" pitchFamily="18" charset="2"/>
            </a:endParaRPr>
          </a:p>
          <a:p>
            <a:pPr marL="0" indent="0" algn="just">
              <a:buNone/>
            </a:pPr>
            <a:r>
              <a:rPr lang="pt-BR" sz="1700" dirty="0">
                <a:sym typeface="Symbol" panose="05050102010706020507" pitchFamily="18" charset="2"/>
              </a:rPr>
              <a:t>Observe a sequência de figuras:</a:t>
            </a:r>
          </a:p>
          <a:p>
            <a:pPr marL="0" indent="0" algn="just">
              <a:buNone/>
            </a:pPr>
            <a:endParaRPr lang="pt-BR" sz="1700" dirty="0">
              <a:sym typeface="Symbol" panose="05050102010706020507" pitchFamily="18" charset="2"/>
            </a:endParaRPr>
          </a:p>
          <a:p>
            <a:pPr marL="0" indent="0" algn="just">
              <a:buNone/>
            </a:pPr>
            <a:endParaRPr lang="pt-BR" sz="1700" dirty="0">
              <a:sym typeface="Symbol" panose="05050102010706020507" pitchFamily="18" charset="2"/>
            </a:endParaRPr>
          </a:p>
          <a:p>
            <a:pPr marL="0" indent="0" algn="just">
              <a:buNone/>
            </a:pPr>
            <a:endParaRPr lang="pt-BR" sz="1700" dirty="0">
              <a:sym typeface="Symbol" panose="05050102010706020507" pitchFamily="18" charset="2"/>
            </a:endParaRPr>
          </a:p>
          <a:p>
            <a:pPr marL="0" indent="0" algn="just">
              <a:buNone/>
            </a:pPr>
            <a:endParaRPr lang="pt-BR" sz="1700" dirty="0">
              <a:sym typeface="Symbol" panose="05050102010706020507" pitchFamily="18" charset="2"/>
            </a:endParaRPr>
          </a:p>
          <a:p>
            <a:pPr marL="0" indent="0" algn="just">
              <a:buNone/>
            </a:pPr>
            <a:endParaRPr lang="pt-BR" sz="1700" dirty="0">
              <a:sym typeface="Symbol" panose="05050102010706020507" pitchFamily="18" charset="2"/>
            </a:endParaRPr>
          </a:p>
          <a:p>
            <a:pPr marL="0" indent="0" algn="just">
              <a:buNone/>
            </a:pPr>
            <a:r>
              <a:rPr lang="pt-BR" sz="1700" dirty="0">
                <a:sym typeface="Symbol" panose="05050102010706020507" pitchFamily="18" charset="2"/>
              </a:rPr>
              <a:t>Qual seria o próximo elemento da sequência?</a:t>
            </a:r>
          </a:p>
          <a:p>
            <a:pPr marL="0" indent="0" algn="just">
              <a:buNone/>
            </a:pPr>
            <a:endParaRPr lang="pt-BR" sz="1700" dirty="0">
              <a:sym typeface="Symbol" panose="05050102010706020507" pitchFamily="18" charset="2"/>
            </a:endParaRPr>
          </a:p>
          <a:p>
            <a:pPr marL="0" indent="0" algn="just">
              <a:buNone/>
            </a:pPr>
            <a:r>
              <a:rPr lang="pt-BR" sz="1700" dirty="0">
                <a:sym typeface="Symbol" panose="05050102010706020507" pitchFamily="18" charset="2"/>
              </a:rPr>
              <a:t> </a:t>
            </a:r>
          </a:p>
        </p:txBody>
      </p:sp>
      <p:pic>
        <p:nvPicPr>
          <p:cNvPr id="1026" name="Picture 2" descr="A Importância das Abelhas e Porque Precisamos Delas | National Geographic">
            <a:extLst>
              <a:ext uri="{FF2B5EF4-FFF2-40B4-BE49-F238E27FC236}">
                <a16:creationId xmlns:a16="http://schemas.microsoft.com/office/drawing/2014/main" id="{1A4731FE-2ABA-4E2C-AD1E-E4CE74D6C5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097"/>
          <a:stretch/>
        </p:blipFill>
        <p:spPr bwMode="auto">
          <a:xfrm>
            <a:off x="1759556" y="3225923"/>
            <a:ext cx="1110343" cy="762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desivo Borboleta Azul Linda Frete Grátis no Elo7 | STICKER KING (1163927)">
            <a:extLst>
              <a:ext uri="{FF2B5EF4-FFF2-40B4-BE49-F238E27FC236}">
                <a16:creationId xmlns:a16="http://schemas.microsoft.com/office/drawing/2014/main" id="{8AD3B51E-512C-496D-8CCC-62472C3AD1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1126" y="3015832"/>
            <a:ext cx="1023764" cy="1144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omo calcular a verdadeira idade do seu cachorro | Viva Você | G1">
            <a:extLst>
              <a:ext uri="{FF2B5EF4-FFF2-40B4-BE49-F238E27FC236}">
                <a16:creationId xmlns:a16="http://schemas.microsoft.com/office/drawing/2014/main" id="{4BC5D09B-B026-4FCE-8CA9-A34CB08580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8940" y="2861938"/>
            <a:ext cx="2427219" cy="1366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A8CA6758-55BF-450F-8C28-47CABF14517F}"/>
              </a:ext>
            </a:extLst>
          </p:cNvPr>
          <p:cNvSpPr txBox="1"/>
          <p:nvPr/>
        </p:nvSpPr>
        <p:spPr>
          <a:xfrm>
            <a:off x="507907" y="3015832"/>
            <a:ext cx="11756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000" dirty="0"/>
              <a:t>A= </a:t>
            </a:r>
            <a:r>
              <a:rPr lang="pt-BR" sz="6000" dirty="0"/>
              <a:t>{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AD04E6F7-A1C8-4A15-9637-44E43C761491}"/>
              </a:ext>
            </a:extLst>
          </p:cNvPr>
          <p:cNvSpPr txBox="1"/>
          <p:nvPr/>
        </p:nvSpPr>
        <p:spPr>
          <a:xfrm>
            <a:off x="9979751" y="3145046"/>
            <a:ext cx="82499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dirty="0"/>
              <a:t>}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8628570A-C622-4583-A45C-F1FE644D294D}"/>
              </a:ext>
            </a:extLst>
          </p:cNvPr>
          <p:cNvSpPr txBox="1"/>
          <p:nvPr/>
        </p:nvSpPr>
        <p:spPr>
          <a:xfrm>
            <a:off x="7599731" y="3549158"/>
            <a:ext cx="82499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000" dirty="0"/>
              <a:t>,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CCCFD0BB-1A0C-4C26-9D7E-EAECB260BE64}"/>
              </a:ext>
            </a:extLst>
          </p:cNvPr>
          <p:cNvSpPr txBox="1"/>
          <p:nvPr/>
        </p:nvSpPr>
        <p:spPr>
          <a:xfrm>
            <a:off x="4470176" y="3487922"/>
            <a:ext cx="82499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000" dirty="0"/>
              <a:t>,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BAC1F034-EC50-49C7-B8E8-F2F12A9185D4}"/>
              </a:ext>
            </a:extLst>
          </p:cNvPr>
          <p:cNvSpPr txBox="1"/>
          <p:nvPr/>
        </p:nvSpPr>
        <p:spPr>
          <a:xfrm>
            <a:off x="2840983" y="3449863"/>
            <a:ext cx="82499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000" dirty="0"/>
              <a:t>,</a:t>
            </a:r>
          </a:p>
        </p:txBody>
      </p:sp>
      <p:pic>
        <p:nvPicPr>
          <p:cNvPr id="5" name="Picture 2" descr="Girafa - Animais - InfoEscola">
            <a:extLst>
              <a:ext uri="{FF2B5EF4-FFF2-40B4-BE49-F238E27FC236}">
                <a16:creationId xmlns:a16="http://schemas.microsoft.com/office/drawing/2014/main" id="{DF24F17F-8538-4617-A33B-45F7982621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556" y="4887503"/>
            <a:ext cx="1343608" cy="1796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Verificamos: É montagem foto que mostra elefante carregando filhote de leão  | Agência Lupa">
            <a:extLst>
              <a:ext uri="{FF2B5EF4-FFF2-40B4-BE49-F238E27FC236}">
                <a16:creationId xmlns:a16="http://schemas.microsoft.com/office/drawing/2014/main" id="{3EFB7269-88C2-4F1E-A9A4-C09949F363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9761" y="5216340"/>
            <a:ext cx="1675129" cy="1069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zebra | Britannica Escola">
            <a:extLst>
              <a:ext uri="{FF2B5EF4-FFF2-40B4-BE49-F238E27FC236}">
                <a16:creationId xmlns:a16="http://schemas.microsoft.com/office/drawing/2014/main" id="{001E3AEC-99E9-44A4-96A9-4459539702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6075" y="5216340"/>
            <a:ext cx="1808734" cy="1259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Jacaré: características gerais, espécies no Brasil - Biologia Net">
            <a:extLst>
              <a:ext uri="{FF2B5EF4-FFF2-40B4-BE49-F238E27FC236}">
                <a16:creationId xmlns:a16="http://schemas.microsoft.com/office/drawing/2014/main" id="{F25C90F8-E95A-40D1-B64C-9E918E4CB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4038" y="5214132"/>
            <a:ext cx="1759937" cy="1173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 descr="Leão - características, fotos, ameaças - Animais - InfoEscola">
            <a:extLst>
              <a:ext uri="{FF2B5EF4-FFF2-40B4-BE49-F238E27FC236}">
                <a16:creationId xmlns:a16="http://schemas.microsoft.com/office/drawing/2014/main" id="{E97448F4-5D5E-4CE5-A04B-2B9C20B970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669261" y="5257944"/>
            <a:ext cx="1872103" cy="1259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Estudo indica que DNA de dinossauro pode ter sido encontrado | Exame">
            <a:extLst>
              <a:ext uri="{FF2B5EF4-FFF2-40B4-BE49-F238E27FC236}">
                <a16:creationId xmlns:a16="http://schemas.microsoft.com/office/drawing/2014/main" id="{0AAC195B-5464-4D76-8C14-7A81283AF6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989202" y="2987419"/>
            <a:ext cx="1972553" cy="1314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927590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6CA8878C-81AF-4D6A-95F9-CD02158CE2ED}"/>
              </a:ext>
            </a:extLst>
          </p:cNvPr>
          <p:cNvSpPr/>
          <p:nvPr/>
        </p:nvSpPr>
        <p:spPr>
          <a:xfrm>
            <a:off x="10591921" y="0"/>
            <a:ext cx="982852" cy="6858000"/>
          </a:xfrm>
          <a:prstGeom prst="rect">
            <a:avLst/>
          </a:prstGeom>
          <a:solidFill>
            <a:srgbClr val="83C7E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pic>
        <p:nvPicPr>
          <p:cNvPr id="8" name="Picture 1" descr="LOGO_SENAI_BRANCO.png">
            <a:extLst>
              <a:ext uri="{FF2B5EF4-FFF2-40B4-BE49-F238E27FC236}">
                <a16:creationId xmlns:a16="http://schemas.microsoft.com/office/drawing/2014/main" id="{802D6EAB-F700-4DF9-860C-F38C4A2835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4735" y="6090867"/>
            <a:ext cx="857224" cy="593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DF2B37B-FDBF-4924-B7C5-517E15AF06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7227" y="210812"/>
            <a:ext cx="9649408" cy="1325563"/>
          </a:xfrm>
        </p:spPr>
        <p:txBody>
          <a:bodyPr/>
          <a:lstStyle/>
          <a:p>
            <a:r>
              <a:rPr lang="pt-BR"/>
              <a:t>Sequência  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DD720DA-EF63-4F86-BFEB-5672A317A6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7227" y="1536375"/>
            <a:ext cx="9649408" cy="4351338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pt-BR" sz="1700" i="1" dirty="0">
                <a:sym typeface="Symbol" panose="05050102010706020507" pitchFamily="18" charset="2"/>
              </a:rPr>
              <a:t>Sequências de figuras </a:t>
            </a:r>
          </a:p>
          <a:p>
            <a:pPr marL="0" indent="0" algn="just">
              <a:buNone/>
            </a:pPr>
            <a:endParaRPr lang="pt-BR" sz="1700" dirty="0">
              <a:sym typeface="Symbol" panose="05050102010706020507" pitchFamily="18" charset="2"/>
            </a:endParaRPr>
          </a:p>
          <a:p>
            <a:pPr marL="0" indent="0" algn="just">
              <a:buNone/>
            </a:pPr>
            <a:r>
              <a:rPr lang="pt-BR" sz="1700" dirty="0">
                <a:sym typeface="Symbol" panose="05050102010706020507" pitchFamily="18" charset="2"/>
              </a:rPr>
              <a:t>Observe a sequência de figuras:</a:t>
            </a:r>
          </a:p>
          <a:p>
            <a:pPr marL="0" indent="0" algn="just">
              <a:buNone/>
            </a:pPr>
            <a:endParaRPr lang="pt-BR" sz="1700" dirty="0">
              <a:sym typeface="Symbol" panose="05050102010706020507" pitchFamily="18" charset="2"/>
            </a:endParaRPr>
          </a:p>
          <a:p>
            <a:pPr marL="0" indent="0" algn="just">
              <a:buNone/>
            </a:pPr>
            <a:endParaRPr lang="pt-BR" sz="1700" dirty="0">
              <a:sym typeface="Symbol" panose="05050102010706020507" pitchFamily="18" charset="2"/>
            </a:endParaRPr>
          </a:p>
          <a:p>
            <a:pPr marL="0" indent="0" algn="just">
              <a:buNone/>
            </a:pPr>
            <a:endParaRPr lang="pt-BR" sz="1700" dirty="0">
              <a:sym typeface="Symbol" panose="05050102010706020507" pitchFamily="18" charset="2"/>
            </a:endParaRPr>
          </a:p>
          <a:p>
            <a:pPr marL="0" indent="0" algn="just">
              <a:buNone/>
            </a:pPr>
            <a:endParaRPr lang="pt-BR" sz="1700" dirty="0">
              <a:sym typeface="Symbol" panose="05050102010706020507" pitchFamily="18" charset="2"/>
            </a:endParaRPr>
          </a:p>
          <a:p>
            <a:pPr marL="0" indent="0" algn="just">
              <a:buNone/>
            </a:pPr>
            <a:endParaRPr lang="pt-BR" sz="1700" dirty="0">
              <a:sym typeface="Symbol" panose="05050102010706020507" pitchFamily="18" charset="2"/>
            </a:endParaRPr>
          </a:p>
          <a:p>
            <a:pPr marL="0" indent="0" algn="just">
              <a:buNone/>
            </a:pPr>
            <a:r>
              <a:rPr lang="pt-BR" sz="1700" dirty="0">
                <a:sym typeface="Symbol" panose="05050102010706020507" pitchFamily="18" charset="2"/>
              </a:rPr>
              <a:t>Qual seria o próximo elemento da sequência?</a:t>
            </a:r>
          </a:p>
          <a:p>
            <a:pPr marL="0" indent="0" algn="just">
              <a:buNone/>
            </a:pPr>
            <a:endParaRPr lang="pt-BR" sz="1700" dirty="0">
              <a:sym typeface="Symbol" panose="05050102010706020507" pitchFamily="18" charset="2"/>
            </a:endParaRPr>
          </a:p>
          <a:p>
            <a:pPr marL="0" indent="0" algn="just">
              <a:buNone/>
            </a:pPr>
            <a:r>
              <a:rPr lang="pt-BR" sz="1700" dirty="0">
                <a:sym typeface="Symbol" panose="05050102010706020507" pitchFamily="18" charset="2"/>
              </a:rPr>
              <a:t> </a:t>
            </a:r>
          </a:p>
        </p:txBody>
      </p:sp>
      <p:pic>
        <p:nvPicPr>
          <p:cNvPr id="1026" name="Picture 2" descr="A Importância das Abelhas e Porque Precisamos Delas | National Geographic">
            <a:extLst>
              <a:ext uri="{FF2B5EF4-FFF2-40B4-BE49-F238E27FC236}">
                <a16:creationId xmlns:a16="http://schemas.microsoft.com/office/drawing/2014/main" id="{1A4731FE-2ABA-4E2C-AD1E-E4CE74D6C5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097"/>
          <a:stretch/>
        </p:blipFill>
        <p:spPr bwMode="auto">
          <a:xfrm>
            <a:off x="1759556" y="3225923"/>
            <a:ext cx="1110343" cy="762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desivo Borboleta Azul Linda Frete Grátis no Elo7 | STICKER KING (1163927)">
            <a:extLst>
              <a:ext uri="{FF2B5EF4-FFF2-40B4-BE49-F238E27FC236}">
                <a16:creationId xmlns:a16="http://schemas.microsoft.com/office/drawing/2014/main" id="{8AD3B51E-512C-496D-8CCC-62472C3AD1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1126" y="3015832"/>
            <a:ext cx="1023764" cy="1144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omo calcular a verdadeira idade do seu cachorro | Viva Você | G1">
            <a:extLst>
              <a:ext uri="{FF2B5EF4-FFF2-40B4-BE49-F238E27FC236}">
                <a16:creationId xmlns:a16="http://schemas.microsoft.com/office/drawing/2014/main" id="{4BC5D09B-B026-4FCE-8CA9-A34CB08580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8940" y="2861938"/>
            <a:ext cx="2427219" cy="1366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A8CA6758-55BF-450F-8C28-47CABF14517F}"/>
              </a:ext>
            </a:extLst>
          </p:cNvPr>
          <p:cNvSpPr txBox="1"/>
          <p:nvPr/>
        </p:nvSpPr>
        <p:spPr>
          <a:xfrm>
            <a:off x="507907" y="3015832"/>
            <a:ext cx="11756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000" dirty="0"/>
              <a:t>A= </a:t>
            </a:r>
            <a:r>
              <a:rPr lang="pt-BR" sz="6000" dirty="0"/>
              <a:t>{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AD04E6F7-A1C8-4A15-9637-44E43C761491}"/>
              </a:ext>
            </a:extLst>
          </p:cNvPr>
          <p:cNvSpPr txBox="1"/>
          <p:nvPr/>
        </p:nvSpPr>
        <p:spPr>
          <a:xfrm>
            <a:off x="9979751" y="3145046"/>
            <a:ext cx="82499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dirty="0"/>
              <a:t>}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8628570A-C622-4583-A45C-F1FE644D294D}"/>
              </a:ext>
            </a:extLst>
          </p:cNvPr>
          <p:cNvSpPr txBox="1"/>
          <p:nvPr/>
        </p:nvSpPr>
        <p:spPr>
          <a:xfrm>
            <a:off x="7599731" y="3549158"/>
            <a:ext cx="82499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000" dirty="0"/>
              <a:t>,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CCCFD0BB-1A0C-4C26-9D7E-EAECB260BE64}"/>
              </a:ext>
            </a:extLst>
          </p:cNvPr>
          <p:cNvSpPr txBox="1"/>
          <p:nvPr/>
        </p:nvSpPr>
        <p:spPr>
          <a:xfrm>
            <a:off x="4470176" y="3487922"/>
            <a:ext cx="82499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000" dirty="0"/>
              <a:t>,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BAC1F034-EC50-49C7-B8E8-F2F12A9185D4}"/>
              </a:ext>
            </a:extLst>
          </p:cNvPr>
          <p:cNvSpPr txBox="1"/>
          <p:nvPr/>
        </p:nvSpPr>
        <p:spPr>
          <a:xfrm>
            <a:off x="2840983" y="3449863"/>
            <a:ext cx="82499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000" dirty="0"/>
              <a:t>,</a:t>
            </a:r>
          </a:p>
        </p:txBody>
      </p:sp>
      <p:pic>
        <p:nvPicPr>
          <p:cNvPr id="6" name="Picture 4" descr="Verificamos: É montagem foto que mostra elefante carregando filhote de leão  | Agência Lupa">
            <a:extLst>
              <a:ext uri="{FF2B5EF4-FFF2-40B4-BE49-F238E27FC236}">
                <a16:creationId xmlns:a16="http://schemas.microsoft.com/office/drawing/2014/main" id="{3EFB7269-88C2-4F1E-A9A4-C09949F363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592" y="4976199"/>
            <a:ext cx="1675129" cy="1069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Estudo indica que DNA de dinossauro pode ter sido encontrado | Exame">
            <a:extLst>
              <a:ext uri="{FF2B5EF4-FFF2-40B4-BE49-F238E27FC236}">
                <a16:creationId xmlns:a16="http://schemas.microsoft.com/office/drawing/2014/main" id="{0AAC195B-5464-4D76-8C14-7A81283AF6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989202" y="2987419"/>
            <a:ext cx="1972553" cy="1314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tângulo 15">
            <a:extLst>
              <a:ext uri="{FF2B5EF4-FFF2-40B4-BE49-F238E27FC236}">
                <a16:creationId xmlns:a16="http://schemas.microsoft.com/office/drawing/2014/main" id="{3702F522-3450-4341-831B-729E13558D3E}"/>
              </a:ext>
            </a:extLst>
          </p:cNvPr>
          <p:cNvSpPr/>
          <p:nvPr/>
        </p:nvSpPr>
        <p:spPr>
          <a:xfrm>
            <a:off x="4642395" y="4993289"/>
            <a:ext cx="5487527" cy="155218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pt-BR" sz="1500" dirty="0"/>
              <a:t>Os elementos da sequência sugerem um conjunto de animais que estão em sequência segundo algum critério. Precisamos descobrir o critério adotado para dispor as figuras na ordem correta. Vamos transformar a sequência de figuras em uma sequência de palavras. </a:t>
            </a:r>
          </a:p>
          <a:p>
            <a:r>
              <a:rPr lang="pt-BR" sz="1500" dirty="0"/>
              <a:t>Depois disso, vamos perceber que temos uma sequência em ordem alfabética, logo o próximo elemento será o elefante</a:t>
            </a:r>
          </a:p>
        </p:txBody>
      </p:sp>
    </p:spTree>
    <p:extLst>
      <p:ext uri="{BB962C8B-B14F-4D97-AF65-F5344CB8AC3E}">
        <p14:creationId xmlns:p14="http://schemas.microsoft.com/office/powerpoint/2010/main" val="169145997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6CA8878C-81AF-4D6A-95F9-CD02158CE2ED}"/>
              </a:ext>
            </a:extLst>
          </p:cNvPr>
          <p:cNvSpPr/>
          <p:nvPr/>
        </p:nvSpPr>
        <p:spPr>
          <a:xfrm>
            <a:off x="10591921" y="0"/>
            <a:ext cx="982852" cy="6858000"/>
          </a:xfrm>
          <a:prstGeom prst="rect">
            <a:avLst/>
          </a:prstGeom>
          <a:solidFill>
            <a:srgbClr val="83C7E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pic>
        <p:nvPicPr>
          <p:cNvPr id="8" name="Picture 1" descr="LOGO_SENAI_BRANCO.png">
            <a:extLst>
              <a:ext uri="{FF2B5EF4-FFF2-40B4-BE49-F238E27FC236}">
                <a16:creationId xmlns:a16="http://schemas.microsoft.com/office/drawing/2014/main" id="{802D6EAB-F700-4DF9-860C-F38C4A2835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4735" y="6090867"/>
            <a:ext cx="857224" cy="593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DF2B37B-FDBF-4924-B7C5-517E15AF06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7227" y="210812"/>
            <a:ext cx="9649408" cy="1325563"/>
          </a:xfrm>
        </p:spPr>
        <p:txBody>
          <a:bodyPr/>
          <a:lstStyle/>
          <a:p>
            <a:r>
              <a:rPr lang="pt-BR"/>
              <a:t>Sequência  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DD720DA-EF63-4F86-BFEB-5672A317A6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7227" y="1536375"/>
            <a:ext cx="9649408" cy="4351338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pt-BR" sz="1700" i="1" dirty="0">
                <a:sym typeface="Symbol" panose="05050102010706020507" pitchFamily="18" charset="2"/>
              </a:rPr>
              <a:t>Sequências de figuras </a:t>
            </a:r>
          </a:p>
          <a:p>
            <a:pPr marL="0" indent="0" algn="just">
              <a:buNone/>
            </a:pPr>
            <a:endParaRPr lang="pt-BR" sz="1700" dirty="0">
              <a:sym typeface="Symbol" panose="05050102010706020507" pitchFamily="18" charset="2"/>
            </a:endParaRPr>
          </a:p>
          <a:p>
            <a:pPr marL="0" indent="0" algn="just">
              <a:buNone/>
            </a:pPr>
            <a:r>
              <a:rPr lang="pt-BR" sz="1700" dirty="0">
                <a:sym typeface="Symbol" panose="05050102010706020507" pitchFamily="18" charset="2"/>
              </a:rPr>
              <a:t>Praticando </a:t>
            </a:r>
          </a:p>
          <a:p>
            <a:pPr marL="0" indent="0" algn="just">
              <a:buNone/>
            </a:pPr>
            <a:endParaRPr lang="pt-BR" sz="1700" dirty="0">
              <a:sym typeface="Symbol" panose="05050102010706020507" pitchFamily="18" charset="2"/>
            </a:endParaRPr>
          </a:p>
          <a:p>
            <a:pPr marL="0" indent="0" algn="just">
              <a:buNone/>
            </a:pPr>
            <a:r>
              <a:rPr lang="pt-BR" sz="1700" dirty="0">
                <a:sym typeface="Symbol" panose="05050102010706020507" pitchFamily="18" charset="2"/>
              </a:rPr>
              <a:t>4. Dada a sequência de figuras:</a:t>
            </a:r>
          </a:p>
          <a:p>
            <a:pPr marL="0" indent="0" algn="just">
              <a:buNone/>
            </a:pPr>
            <a:endParaRPr lang="pt-BR" sz="1700" dirty="0">
              <a:sym typeface="Symbol" panose="05050102010706020507" pitchFamily="18" charset="2"/>
            </a:endParaRPr>
          </a:p>
          <a:p>
            <a:pPr marL="0" indent="0" algn="just">
              <a:buNone/>
            </a:pPr>
            <a:endParaRPr lang="pt-BR" sz="1700" dirty="0">
              <a:sym typeface="Symbol" panose="05050102010706020507" pitchFamily="18" charset="2"/>
            </a:endParaRPr>
          </a:p>
          <a:p>
            <a:pPr marL="0" indent="0" algn="just">
              <a:buNone/>
            </a:pPr>
            <a:endParaRPr lang="pt-BR" sz="1700" dirty="0">
              <a:sym typeface="Symbol" panose="05050102010706020507" pitchFamily="18" charset="2"/>
            </a:endParaRPr>
          </a:p>
          <a:p>
            <a:pPr marL="0" indent="0" algn="just">
              <a:buNone/>
            </a:pPr>
            <a:endParaRPr lang="pt-BR" sz="1700" dirty="0">
              <a:sym typeface="Symbol" panose="05050102010706020507" pitchFamily="18" charset="2"/>
            </a:endParaRPr>
          </a:p>
          <a:p>
            <a:pPr marL="0" indent="0" algn="just">
              <a:buNone/>
            </a:pPr>
            <a:endParaRPr lang="pt-BR" sz="1700" dirty="0">
              <a:sym typeface="Symbol" panose="05050102010706020507" pitchFamily="18" charset="2"/>
            </a:endParaRPr>
          </a:p>
          <a:p>
            <a:pPr marL="0" indent="0" algn="just">
              <a:buNone/>
            </a:pPr>
            <a:endParaRPr lang="pt-BR" sz="1700" dirty="0">
              <a:sym typeface="Symbol" panose="05050102010706020507" pitchFamily="18" charset="2"/>
            </a:endParaRPr>
          </a:p>
          <a:p>
            <a:pPr marL="0" indent="0" algn="just">
              <a:buNone/>
            </a:pPr>
            <a:endParaRPr lang="pt-BR" sz="1700" dirty="0">
              <a:sym typeface="Symbol" panose="05050102010706020507" pitchFamily="18" charset="2"/>
            </a:endParaRPr>
          </a:p>
          <a:p>
            <a:pPr marL="0" indent="0" algn="just">
              <a:buNone/>
            </a:pPr>
            <a:endParaRPr lang="pt-BR" sz="1700" dirty="0">
              <a:sym typeface="Symbol" panose="05050102010706020507" pitchFamily="18" charset="2"/>
            </a:endParaRPr>
          </a:p>
          <a:p>
            <a:pPr marL="0" indent="0" algn="just">
              <a:buNone/>
            </a:pPr>
            <a:endParaRPr lang="pt-BR" sz="1700" dirty="0">
              <a:sym typeface="Symbol" panose="05050102010706020507" pitchFamily="18" charset="2"/>
            </a:endParaRPr>
          </a:p>
          <a:p>
            <a:pPr marL="0" indent="0" algn="just">
              <a:buNone/>
            </a:pPr>
            <a:r>
              <a:rPr lang="pt-BR" sz="1700" dirty="0">
                <a:sym typeface="Symbol" panose="05050102010706020507" pitchFamily="18" charset="2"/>
              </a:rPr>
              <a:t> </a:t>
            </a:r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CBA44CA6-A24C-482F-9468-FC77D32E8106}"/>
              </a:ext>
            </a:extLst>
          </p:cNvPr>
          <p:cNvSpPr/>
          <p:nvPr/>
        </p:nvSpPr>
        <p:spPr>
          <a:xfrm>
            <a:off x="1258084" y="4380720"/>
            <a:ext cx="242596" cy="23326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EF5514AC-4E51-4CA8-B522-21EB28B41A4A}"/>
              </a:ext>
            </a:extLst>
          </p:cNvPr>
          <p:cNvSpPr/>
          <p:nvPr/>
        </p:nvSpPr>
        <p:spPr>
          <a:xfrm>
            <a:off x="1110591" y="4147455"/>
            <a:ext cx="242596" cy="23326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3BDAFAD3-66DD-47BA-8E2C-2534F9DDA312}"/>
              </a:ext>
            </a:extLst>
          </p:cNvPr>
          <p:cNvSpPr/>
          <p:nvPr/>
        </p:nvSpPr>
        <p:spPr>
          <a:xfrm>
            <a:off x="1388464" y="4147455"/>
            <a:ext cx="242596" cy="23326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EFF824FA-DCC5-4DF3-9236-0D14EC506FDC}"/>
              </a:ext>
            </a:extLst>
          </p:cNvPr>
          <p:cNvSpPr/>
          <p:nvPr/>
        </p:nvSpPr>
        <p:spPr>
          <a:xfrm>
            <a:off x="2503715" y="4497354"/>
            <a:ext cx="242596" cy="23326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F2AE38F6-E66A-4AAE-AEB5-8111B429C459}"/>
              </a:ext>
            </a:extLst>
          </p:cNvPr>
          <p:cNvSpPr/>
          <p:nvPr/>
        </p:nvSpPr>
        <p:spPr>
          <a:xfrm>
            <a:off x="2382417" y="4264088"/>
            <a:ext cx="242596" cy="23326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9475D7DC-3634-40D0-A896-F3D71BE168D0}"/>
              </a:ext>
            </a:extLst>
          </p:cNvPr>
          <p:cNvSpPr/>
          <p:nvPr/>
        </p:nvSpPr>
        <p:spPr>
          <a:xfrm>
            <a:off x="2666358" y="4264088"/>
            <a:ext cx="242596" cy="23326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9FEECEE6-4EB8-434A-9779-6228E3F2750D}"/>
              </a:ext>
            </a:extLst>
          </p:cNvPr>
          <p:cNvSpPr/>
          <p:nvPr/>
        </p:nvSpPr>
        <p:spPr>
          <a:xfrm>
            <a:off x="2808327" y="4030821"/>
            <a:ext cx="242596" cy="23326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56487248-785E-4694-8E47-8DDA185D6D39}"/>
              </a:ext>
            </a:extLst>
          </p:cNvPr>
          <p:cNvSpPr/>
          <p:nvPr/>
        </p:nvSpPr>
        <p:spPr>
          <a:xfrm>
            <a:off x="2524387" y="4030821"/>
            <a:ext cx="242596" cy="23326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3194B58E-E1B3-4B84-A131-1A9193D98591}"/>
              </a:ext>
            </a:extLst>
          </p:cNvPr>
          <p:cNvSpPr/>
          <p:nvPr/>
        </p:nvSpPr>
        <p:spPr>
          <a:xfrm>
            <a:off x="2240447" y="4030822"/>
            <a:ext cx="242596" cy="23326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Elipse 25">
            <a:extLst>
              <a:ext uri="{FF2B5EF4-FFF2-40B4-BE49-F238E27FC236}">
                <a16:creationId xmlns:a16="http://schemas.microsoft.com/office/drawing/2014/main" id="{672385DB-4681-46E2-AB58-90A69955D822}"/>
              </a:ext>
            </a:extLst>
          </p:cNvPr>
          <p:cNvSpPr/>
          <p:nvPr/>
        </p:nvSpPr>
        <p:spPr>
          <a:xfrm>
            <a:off x="3827445" y="4613985"/>
            <a:ext cx="242596" cy="23326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Elipse 26">
            <a:extLst>
              <a:ext uri="{FF2B5EF4-FFF2-40B4-BE49-F238E27FC236}">
                <a16:creationId xmlns:a16="http://schemas.microsoft.com/office/drawing/2014/main" id="{A17AB97E-6122-48F1-A322-470DCC6A37A1}"/>
              </a:ext>
            </a:extLst>
          </p:cNvPr>
          <p:cNvSpPr/>
          <p:nvPr/>
        </p:nvSpPr>
        <p:spPr>
          <a:xfrm>
            <a:off x="3706147" y="4380719"/>
            <a:ext cx="242596" cy="23326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Elipse 27">
            <a:extLst>
              <a:ext uri="{FF2B5EF4-FFF2-40B4-BE49-F238E27FC236}">
                <a16:creationId xmlns:a16="http://schemas.microsoft.com/office/drawing/2014/main" id="{60ABFFDA-F859-4DCE-91EC-59C5531B7233}"/>
              </a:ext>
            </a:extLst>
          </p:cNvPr>
          <p:cNvSpPr/>
          <p:nvPr/>
        </p:nvSpPr>
        <p:spPr>
          <a:xfrm>
            <a:off x="3990088" y="4380719"/>
            <a:ext cx="242596" cy="23326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Elipse 28">
            <a:extLst>
              <a:ext uri="{FF2B5EF4-FFF2-40B4-BE49-F238E27FC236}">
                <a16:creationId xmlns:a16="http://schemas.microsoft.com/office/drawing/2014/main" id="{853A7113-674B-4E5F-8821-7AD8B9C8AE4A}"/>
              </a:ext>
            </a:extLst>
          </p:cNvPr>
          <p:cNvSpPr/>
          <p:nvPr/>
        </p:nvSpPr>
        <p:spPr>
          <a:xfrm>
            <a:off x="4132057" y="4147452"/>
            <a:ext cx="242596" cy="23326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Elipse 29">
            <a:extLst>
              <a:ext uri="{FF2B5EF4-FFF2-40B4-BE49-F238E27FC236}">
                <a16:creationId xmlns:a16="http://schemas.microsoft.com/office/drawing/2014/main" id="{13D627FF-2191-4293-9CF6-3247B84E05FD}"/>
              </a:ext>
            </a:extLst>
          </p:cNvPr>
          <p:cNvSpPr/>
          <p:nvPr/>
        </p:nvSpPr>
        <p:spPr>
          <a:xfrm>
            <a:off x="3848117" y="4147452"/>
            <a:ext cx="242596" cy="23326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Elipse 30">
            <a:extLst>
              <a:ext uri="{FF2B5EF4-FFF2-40B4-BE49-F238E27FC236}">
                <a16:creationId xmlns:a16="http://schemas.microsoft.com/office/drawing/2014/main" id="{9EDC95A5-3411-4754-8129-0C70DF2A5105}"/>
              </a:ext>
            </a:extLst>
          </p:cNvPr>
          <p:cNvSpPr/>
          <p:nvPr/>
        </p:nvSpPr>
        <p:spPr>
          <a:xfrm>
            <a:off x="3564177" y="4147453"/>
            <a:ext cx="242596" cy="23326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Elipse 31">
            <a:extLst>
              <a:ext uri="{FF2B5EF4-FFF2-40B4-BE49-F238E27FC236}">
                <a16:creationId xmlns:a16="http://schemas.microsoft.com/office/drawing/2014/main" id="{B46DD264-69B5-454D-9FEA-2528FA75D49C}"/>
              </a:ext>
            </a:extLst>
          </p:cNvPr>
          <p:cNvSpPr/>
          <p:nvPr/>
        </p:nvSpPr>
        <p:spPr>
          <a:xfrm>
            <a:off x="3985808" y="3893234"/>
            <a:ext cx="242596" cy="23326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2502C0C8-2A51-46CB-B0C8-B0CE05BF8A82}"/>
              </a:ext>
            </a:extLst>
          </p:cNvPr>
          <p:cNvSpPr/>
          <p:nvPr/>
        </p:nvSpPr>
        <p:spPr>
          <a:xfrm>
            <a:off x="3701868" y="3893234"/>
            <a:ext cx="242596" cy="23326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4" name="Elipse 33">
            <a:extLst>
              <a:ext uri="{FF2B5EF4-FFF2-40B4-BE49-F238E27FC236}">
                <a16:creationId xmlns:a16="http://schemas.microsoft.com/office/drawing/2014/main" id="{8EDF1004-6EDF-4CDC-A80E-6E21FB0B6141}"/>
              </a:ext>
            </a:extLst>
          </p:cNvPr>
          <p:cNvSpPr/>
          <p:nvPr/>
        </p:nvSpPr>
        <p:spPr>
          <a:xfrm>
            <a:off x="3417928" y="3893235"/>
            <a:ext cx="242596" cy="23326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" name="Elipse 34">
            <a:extLst>
              <a:ext uri="{FF2B5EF4-FFF2-40B4-BE49-F238E27FC236}">
                <a16:creationId xmlns:a16="http://schemas.microsoft.com/office/drawing/2014/main" id="{965CF410-C6B0-49D3-B107-338686FCFAE1}"/>
              </a:ext>
            </a:extLst>
          </p:cNvPr>
          <p:cNvSpPr/>
          <p:nvPr/>
        </p:nvSpPr>
        <p:spPr>
          <a:xfrm>
            <a:off x="4269748" y="3903710"/>
            <a:ext cx="242596" cy="23326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500C1D1B-4476-4A84-912C-55538C1E8E6B}"/>
              </a:ext>
            </a:extLst>
          </p:cNvPr>
          <p:cNvSpPr txBox="1"/>
          <p:nvPr/>
        </p:nvSpPr>
        <p:spPr>
          <a:xfrm>
            <a:off x="1202575" y="3767642"/>
            <a:ext cx="245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3</a:t>
            </a:r>
          </a:p>
        </p:txBody>
      </p:sp>
      <p:sp>
        <p:nvSpPr>
          <p:cNvPr id="52" name="CaixaDeTexto 51">
            <a:extLst>
              <a:ext uri="{FF2B5EF4-FFF2-40B4-BE49-F238E27FC236}">
                <a16:creationId xmlns:a16="http://schemas.microsoft.com/office/drawing/2014/main" id="{00C9978B-E56C-4150-A9C0-0E2E48CF157E}"/>
              </a:ext>
            </a:extLst>
          </p:cNvPr>
          <p:cNvSpPr txBox="1"/>
          <p:nvPr/>
        </p:nvSpPr>
        <p:spPr>
          <a:xfrm>
            <a:off x="2458192" y="3673533"/>
            <a:ext cx="245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6</a:t>
            </a:r>
          </a:p>
        </p:txBody>
      </p:sp>
      <p:sp>
        <p:nvSpPr>
          <p:cNvPr id="54" name="CaixaDeTexto 53">
            <a:extLst>
              <a:ext uri="{FF2B5EF4-FFF2-40B4-BE49-F238E27FC236}">
                <a16:creationId xmlns:a16="http://schemas.microsoft.com/office/drawing/2014/main" id="{90EFB8BB-4456-4DD3-A5F3-B546ADC6494A}"/>
              </a:ext>
            </a:extLst>
          </p:cNvPr>
          <p:cNvSpPr txBox="1"/>
          <p:nvPr/>
        </p:nvSpPr>
        <p:spPr>
          <a:xfrm>
            <a:off x="2762992" y="3978333"/>
            <a:ext cx="245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3</a:t>
            </a:r>
          </a:p>
        </p:txBody>
      </p:sp>
      <p:sp>
        <p:nvSpPr>
          <p:cNvPr id="55" name="CaixaDeTexto 54">
            <a:extLst>
              <a:ext uri="{FF2B5EF4-FFF2-40B4-BE49-F238E27FC236}">
                <a16:creationId xmlns:a16="http://schemas.microsoft.com/office/drawing/2014/main" id="{81B396C5-9A86-4C89-ADB8-9CEF5132F8AE}"/>
              </a:ext>
            </a:extLst>
          </p:cNvPr>
          <p:cNvSpPr txBox="1"/>
          <p:nvPr/>
        </p:nvSpPr>
        <p:spPr>
          <a:xfrm>
            <a:off x="3806225" y="3513425"/>
            <a:ext cx="450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138591960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6CA8878C-81AF-4D6A-95F9-CD02158CE2ED}"/>
              </a:ext>
            </a:extLst>
          </p:cNvPr>
          <p:cNvSpPr/>
          <p:nvPr/>
        </p:nvSpPr>
        <p:spPr>
          <a:xfrm>
            <a:off x="10591921" y="0"/>
            <a:ext cx="982852" cy="6858000"/>
          </a:xfrm>
          <a:prstGeom prst="rect">
            <a:avLst/>
          </a:prstGeom>
          <a:solidFill>
            <a:srgbClr val="83C7E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pic>
        <p:nvPicPr>
          <p:cNvPr id="8" name="Picture 1" descr="LOGO_SENAI_BRANCO.png">
            <a:extLst>
              <a:ext uri="{FF2B5EF4-FFF2-40B4-BE49-F238E27FC236}">
                <a16:creationId xmlns:a16="http://schemas.microsoft.com/office/drawing/2014/main" id="{802D6EAB-F700-4DF9-860C-F38C4A2835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4735" y="6090867"/>
            <a:ext cx="857224" cy="593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DF2B37B-FDBF-4924-B7C5-517E15AF06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7227" y="210812"/>
            <a:ext cx="9649408" cy="1325563"/>
          </a:xfrm>
        </p:spPr>
        <p:txBody>
          <a:bodyPr/>
          <a:lstStyle/>
          <a:p>
            <a:r>
              <a:rPr lang="pt-BR"/>
              <a:t>Sequência  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DD720DA-EF63-4F86-BFEB-5672A317A6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7227" y="1536375"/>
            <a:ext cx="9649408" cy="4351338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pt-BR" sz="1700" i="1" dirty="0">
                <a:sym typeface="Symbol" panose="05050102010706020507" pitchFamily="18" charset="2"/>
              </a:rPr>
              <a:t>Sequências de figuras </a:t>
            </a:r>
          </a:p>
          <a:p>
            <a:pPr marL="0" indent="0" algn="just">
              <a:buNone/>
            </a:pPr>
            <a:endParaRPr lang="pt-BR" sz="1700" dirty="0">
              <a:sym typeface="Symbol" panose="05050102010706020507" pitchFamily="18" charset="2"/>
            </a:endParaRPr>
          </a:p>
          <a:p>
            <a:pPr marL="0" indent="0" algn="just">
              <a:buNone/>
            </a:pPr>
            <a:r>
              <a:rPr lang="pt-BR" sz="1700" dirty="0">
                <a:sym typeface="Symbol" panose="05050102010706020507" pitchFamily="18" charset="2"/>
              </a:rPr>
              <a:t>Praticando </a:t>
            </a:r>
          </a:p>
          <a:p>
            <a:pPr marL="0" indent="0" algn="just">
              <a:buNone/>
            </a:pPr>
            <a:endParaRPr lang="pt-BR" sz="1700" dirty="0">
              <a:sym typeface="Symbol" panose="05050102010706020507" pitchFamily="18" charset="2"/>
            </a:endParaRPr>
          </a:p>
          <a:p>
            <a:pPr marL="0" indent="0" algn="just">
              <a:buNone/>
            </a:pPr>
            <a:r>
              <a:rPr lang="pt-BR" sz="1700" dirty="0">
                <a:sym typeface="Symbol" panose="05050102010706020507" pitchFamily="18" charset="2"/>
              </a:rPr>
              <a:t>4. Dada a sequência de figuras:</a:t>
            </a:r>
          </a:p>
          <a:p>
            <a:pPr marL="0" indent="0" algn="just">
              <a:buNone/>
            </a:pPr>
            <a:endParaRPr lang="pt-BR" sz="1700" dirty="0">
              <a:sym typeface="Symbol" panose="05050102010706020507" pitchFamily="18" charset="2"/>
            </a:endParaRPr>
          </a:p>
          <a:p>
            <a:pPr marL="0" indent="0" algn="just">
              <a:buNone/>
            </a:pPr>
            <a:endParaRPr lang="pt-BR" sz="1700" dirty="0">
              <a:sym typeface="Symbol" panose="05050102010706020507" pitchFamily="18" charset="2"/>
            </a:endParaRPr>
          </a:p>
          <a:p>
            <a:pPr marL="0" indent="0" algn="just">
              <a:buNone/>
            </a:pPr>
            <a:endParaRPr lang="pt-BR" sz="1700" dirty="0">
              <a:sym typeface="Symbol" panose="05050102010706020507" pitchFamily="18" charset="2"/>
            </a:endParaRPr>
          </a:p>
          <a:p>
            <a:pPr marL="0" indent="0" algn="just">
              <a:buNone/>
            </a:pPr>
            <a:endParaRPr lang="pt-BR" sz="1700" dirty="0">
              <a:sym typeface="Symbol" panose="05050102010706020507" pitchFamily="18" charset="2"/>
            </a:endParaRPr>
          </a:p>
          <a:p>
            <a:pPr marL="0" indent="0" algn="just">
              <a:buNone/>
            </a:pPr>
            <a:endParaRPr lang="pt-BR" sz="1700" dirty="0">
              <a:sym typeface="Symbol" panose="05050102010706020507" pitchFamily="18" charset="2"/>
            </a:endParaRPr>
          </a:p>
          <a:p>
            <a:pPr marL="0" indent="0" algn="just">
              <a:buNone/>
            </a:pPr>
            <a:r>
              <a:rPr lang="pt-BR" sz="1700" dirty="0">
                <a:sym typeface="Symbol" panose="05050102010706020507" pitchFamily="18" charset="2"/>
              </a:rPr>
              <a:t>Qual a quantidade de pontos que a próxima figura terá?</a:t>
            </a:r>
          </a:p>
          <a:p>
            <a:pPr marL="0" indent="0" algn="just">
              <a:buNone/>
            </a:pPr>
            <a:r>
              <a:rPr lang="pt-BR" sz="1700" dirty="0">
                <a:sym typeface="Symbol" panose="05050102010706020507" pitchFamily="18" charset="2"/>
              </a:rPr>
              <a:t>15 </a:t>
            </a:r>
          </a:p>
          <a:p>
            <a:pPr marL="0" indent="0" algn="just">
              <a:buNone/>
            </a:pPr>
            <a:endParaRPr lang="pt-BR" sz="1700" dirty="0">
              <a:sym typeface="Symbol" panose="05050102010706020507" pitchFamily="18" charset="2"/>
            </a:endParaRPr>
          </a:p>
          <a:p>
            <a:pPr marL="0" indent="0" algn="just">
              <a:buNone/>
            </a:pPr>
            <a:endParaRPr lang="pt-BR" sz="1700" dirty="0">
              <a:sym typeface="Symbol" panose="05050102010706020507" pitchFamily="18" charset="2"/>
            </a:endParaRPr>
          </a:p>
          <a:p>
            <a:pPr marL="0" indent="0" algn="just">
              <a:buNone/>
            </a:pPr>
            <a:endParaRPr lang="pt-BR" sz="1700" dirty="0">
              <a:sym typeface="Symbol" panose="05050102010706020507" pitchFamily="18" charset="2"/>
            </a:endParaRPr>
          </a:p>
          <a:p>
            <a:pPr marL="0" indent="0" algn="just">
              <a:buNone/>
            </a:pPr>
            <a:endParaRPr lang="pt-BR" sz="1700" dirty="0">
              <a:sym typeface="Symbol" panose="05050102010706020507" pitchFamily="18" charset="2"/>
            </a:endParaRPr>
          </a:p>
          <a:p>
            <a:pPr marL="0" indent="0" algn="just">
              <a:buNone/>
            </a:pPr>
            <a:r>
              <a:rPr lang="pt-BR" sz="1700" dirty="0">
                <a:sym typeface="Symbol" panose="05050102010706020507" pitchFamily="18" charset="2"/>
              </a:rPr>
              <a:t> </a:t>
            </a:r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CBA44CA6-A24C-482F-9468-FC77D32E8106}"/>
              </a:ext>
            </a:extLst>
          </p:cNvPr>
          <p:cNvSpPr/>
          <p:nvPr/>
        </p:nvSpPr>
        <p:spPr>
          <a:xfrm>
            <a:off x="1258084" y="4380720"/>
            <a:ext cx="242596" cy="23326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EF5514AC-4E51-4CA8-B522-21EB28B41A4A}"/>
              </a:ext>
            </a:extLst>
          </p:cNvPr>
          <p:cNvSpPr/>
          <p:nvPr/>
        </p:nvSpPr>
        <p:spPr>
          <a:xfrm>
            <a:off x="1110591" y="4147455"/>
            <a:ext cx="242596" cy="23326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3BDAFAD3-66DD-47BA-8E2C-2534F9DDA312}"/>
              </a:ext>
            </a:extLst>
          </p:cNvPr>
          <p:cNvSpPr/>
          <p:nvPr/>
        </p:nvSpPr>
        <p:spPr>
          <a:xfrm>
            <a:off x="1388464" y="4147455"/>
            <a:ext cx="242596" cy="23326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EFF824FA-DCC5-4DF3-9236-0D14EC506FDC}"/>
              </a:ext>
            </a:extLst>
          </p:cNvPr>
          <p:cNvSpPr/>
          <p:nvPr/>
        </p:nvSpPr>
        <p:spPr>
          <a:xfrm>
            <a:off x="2503715" y="4497354"/>
            <a:ext cx="242596" cy="23326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F2AE38F6-E66A-4AAE-AEB5-8111B429C459}"/>
              </a:ext>
            </a:extLst>
          </p:cNvPr>
          <p:cNvSpPr/>
          <p:nvPr/>
        </p:nvSpPr>
        <p:spPr>
          <a:xfrm>
            <a:off x="2382417" y="4264088"/>
            <a:ext cx="242596" cy="23326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9475D7DC-3634-40D0-A896-F3D71BE168D0}"/>
              </a:ext>
            </a:extLst>
          </p:cNvPr>
          <p:cNvSpPr/>
          <p:nvPr/>
        </p:nvSpPr>
        <p:spPr>
          <a:xfrm>
            <a:off x="2666358" y="4264088"/>
            <a:ext cx="242596" cy="23326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9FEECEE6-4EB8-434A-9779-6228E3F2750D}"/>
              </a:ext>
            </a:extLst>
          </p:cNvPr>
          <p:cNvSpPr/>
          <p:nvPr/>
        </p:nvSpPr>
        <p:spPr>
          <a:xfrm>
            <a:off x="2808327" y="4030821"/>
            <a:ext cx="242596" cy="23326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56487248-785E-4694-8E47-8DDA185D6D39}"/>
              </a:ext>
            </a:extLst>
          </p:cNvPr>
          <p:cNvSpPr/>
          <p:nvPr/>
        </p:nvSpPr>
        <p:spPr>
          <a:xfrm>
            <a:off x="2524387" y="4030821"/>
            <a:ext cx="242596" cy="23326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3194B58E-E1B3-4B84-A131-1A9193D98591}"/>
              </a:ext>
            </a:extLst>
          </p:cNvPr>
          <p:cNvSpPr/>
          <p:nvPr/>
        </p:nvSpPr>
        <p:spPr>
          <a:xfrm>
            <a:off x="2240447" y="4030822"/>
            <a:ext cx="242596" cy="23326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Elipse 25">
            <a:extLst>
              <a:ext uri="{FF2B5EF4-FFF2-40B4-BE49-F238E27FC236}">
                <a16:creationId xmlns:a16="http://schemas.microsoft.com/office/drawing/2014/main" id="{672385DB-4681-46E2-AB58-90A69955D822}"/>
              </a:ext>
            </a:extLst>
          </p:cNvPr>
          <p:cNvSpPr/>
          <p:nvPr/>
        </p:nvSpPr>
        <p:spPr>
          <a:xfrm>
            <a:off x="3827445" y="4613985"/>
            <a:ext cx="242596" cy="23326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Elipse 26">
            <a:extLst>
              <a:ext uri="{FF2B5EF4-FFF2-40B4-BE49-F238E27FC236}">
                <a16:creationId xmlns:a16="http://schemas.microsoft.com/office/drawing/2014/main" id="{A17AB97E-6122-48F1-A322-470DCC6A37A1}"/>
              </a:ext>
            </a:extLst>
          </p:cNvPr>
          <p:cNvSpPr/>
          <p:nvPr/>
        </p:nvSpPr>
        <p:spPr>
          <a:xfrm>
            <a:off x="3706147" y="4380719"/>
            <a:ext cx="242596" cy="23326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Elipse 27">
            <a:extLst>
              <a:ext uri="{FF2B5EF4-FFF2-40B4-BE49-F238E27FC236}">
                <a16:creationId xmlns:a16="http://schemas.microsoft.com/office/drawing/2014/main" id="{60ABFFDA-F859-4DCE-91EC-59C5531B7233}"/>
              </a:ext>
            </a:extLst>
          </p:cNvPr>
          <p:cNvSpPr/>
          <p:nvPr/>
        </p:nvSpPr>
        <p:spPr>
          <a:xfrm>
            <a:off x="3990088" y="4380719"/>
            <a:ext cx="242596" cy="23326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Elipse 28">
            <a:extLst>
              <a:ext uri="{FF2B5EF4-FFF2-40B4-BE49-F238E27FC236}">
                <a16:creationId xmlns:a16="http://schemas.microsoft.com/office/drawing/2014/main" id="{853A7113-674B-4E5F-8821-7AD8B9C8AE4A}"/>
              </a:ext>
            </a:extLst>
          </p:cNvPr>
          <p:cNvSpPr/>
          <p:nvPr/>
        </p:nvSpPr>
        <p:spPr>
          <a:xfrm>
            <a:off x="4132057" y="4147452"/>
            <a:ext cx="242596" cy="23326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Elipse 29">
            <a:extLst>
              <a:ext uri="{FF2B5EF4-FFF2-40B4-BE49-F238E27FC236}">
                <a16:creationId xmlns:a16="http://schemas.microsoft.com/office/drawing/2014/main" id="{13D627FF-2191-4293-9CF6-3247B84E05FD}"/>
              </a:ext>
            </a:extLst>
          </p:cNvPr>
          <p:cNvSpPr/>
          <p:nvPr/>
        </p:nvSpPr>
        <p:spPr>
          <a:xfrm>
            <a:off x="3848117" y="4147452"/>
            <a:ext cx="242596" cy="23326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Elipse 30">
            <a:extLst>
              <a:ext uri="{FF2B5EF4-FFF2-40B4-BE49-F238E27FC236}">
                <a16:creationId xmlns:a16="http://schemas.microsoft.com/office/drawing/2014/main" id="{9EDC95A5-3411-4754-8129-0C70DF2A5105}"/>
              </a:ext>
            </a:extLst>
          </p:cNvPr>
          <p:cNvSpPr/>
          <p:nvPr/>
        </p:nvSpPr>
        <p:spPr>
          <a:xfrm>
            <a:off x="3564177" y="4147453"/>
            <a:ext cx="242596" cy="23326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Elipse 31">
            <a:extLst>
              <a:ext uri="{FF2B5EF4-FFF2-40B4-BE49-F238E27FC236}">
                <a16:creationId xmlns:a16="http://schemas.microsoft.com/office/drawing/2014/main" id="{B46DD264-69B5-454D-9FEA-2528FA75D49C}"/>
              </a:ext>
            </a:extLst>
          </p:cNvPr>
          <p:cNvSpPr/>
          <p:nvPr/>
        </p:nvSpPr>
        <p:spPr>
          <a:xfrm>
            <a:off x="3985808" y="3893234"/>
            <a:ext cx="242596" cy="23326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2502C0C8-2A51-46CB-B0C8-B0CE05BF8A82}"/>
              </a:ext>
            </a:extLst>
          </p:cNvPr>
          <p:cNvSpPr/>
          <p:nvPr/>
        </p:nvSpPr>
        <p:spPr>
          <a:xfrm>
            <a:off x="3701868" y="3893234"/>
            <a:ext cx="242596" cy="23326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4" name="Elipse 33">
            <a:extLst>
              <a:ext uri="{FF2B5EF4-FFF2-40B4-BE49-F238E27FC236}">
                <a16:creationId xmlns:a16="http://schemas.microsoft.com/office/drawing/2014/main" id="{8EDF1004-6EDF-4CDC-A80E-6E21FB0B6141}"/>
              </a:ext>
            </a:extLst>
          </p:cNvPr>
          <p:cNvSpPr/>
          <p:nvPr/>
        </p:nvSpPr>
        <p:spPr>
          <a:xfrm>
            <a:off x="3417928" y="3893235"/>
            <a:ext cx="242596" cy="23326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" name="Elipse 34">
            <a:extLst>
              <a:ext uri="{FF2B5EF4-FFF2-40B4-BE49-F238E27FC236}">
                <a16:creationId xmlns:a16="http://schemas.microsoft.com/office/drawing/2014/main" id="{965CF410-C6B0-49D3-B107-338686FCFAE1}"/>
              </a:ext>
            </a:extLst>
          </p:cNvPr>
          <p:cNvSpPr/>
          <p:nvPr/>
        </p:nvSpPr>
        <p:spPr>
          <a:xfrm>
            <a:off x="4269748" y="3903710"/>
            <a:ext cx="242596" cy="23326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6" name="Elipse 35">
            <a:extLst>
              <a:ext uri="{FF2B5EF4-FFF2-40B4-BE49-F238E27FC236}">
                <a16:creationId xmlns:a16="http://schemas.microsoft.com/office/drawing/2014/main" id="{29CC4F93-C1FB-43E0-83FB-EDC3A9AA7F9D}"/>
              </a:ext>
            </a:extLst>
          </p:cNvPr>
          <p:cNvSpPr/>
          <p:nvPr/>
        </p:nvSpPr>
        <p:spPr>
          <a:xfrm>
            <a:off x="5592635" y="4730617"/>
            <a:ext cx="242596" cy="23326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Elipse 36">
            <a:extLst>
              <a:ext uri="{FF2B5EF4-FFF2-40B4-BE49-F238E27FC236}">
                <a16:creationId xmlns:a16="http://schemas.microsoft.com/office/drawing/2014/main" id="{DCD049B3-2C8D-4731-91CC-446C346306D8}"/>
              </a:ext>
            </a:extLst>
          </p:cNvPr>
          <p:cNvSpPr/>
          <p:nvPr/>
        </p:nvSpPr>
        <p:spPr>
          <a:xfrm>
            <a:off x="5471337" y="4497351"/>
            <a:ext cx="242596" cy="23326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Elipse 37">
            <a:extLst>
              <a:ext uri="{FF2B5EF4-FFF2-40B4-BE49-F238E27FC236}">
                <a16:creationId xmlns:a16="http://schemas.microsoft.com/office/drawing/2014/main" id="{D00E99EC-1A27-4486-B6E7-78FC3B8B2C2B}"/>
              </a:ext>
            </a:extLst>
          </p:cNvPr>
          <p:cNvSpPr/>
          <p:nvPr/>
        </p:nvSpPr>
        <p:spPr>
          <a:xfrm>
            <a:off x="5755278" y="4497351"/>
            <a:ext cx="242596" cy="23326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Elipse 38">
            <a:extLst>
              <a:ext uri="{FF2B5EF4-FFF2-40B4-BE49-F238E27FC236}">
                <a16:creationId xmlns:a16="http://schemas.microsoft.com/office/drawing/2014/main" id="{B6B2927C-87EA-42DB-B684-F2B4B2B235B2}"/>
              </a:ext>
            </a:extLst>
          </p:cNvPr>
          <p:cNvSpPr/>
          <p:nvPr/>
        </p:nvSpPr>
        <p:spPr>
          <a:xfrm>
            <a:off x="5897247" y="4264084"/>
            <a:ext cx="242596" cy="23326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Elipse 39">
            <a:extLst>
              <a:ext uri="{FF2B5EF4-FFF2-40B4-BE49-F238E27FC236}">
                <a16:creationId xmlns:a16="http://schemas.microsoft.com/office/drawing/2014/main" id="{70553B1E-95A9-4B8E-9CD5-2D4C7F02E177}"/>
              </a:ext>
            </a:extLst>
          </p:cNvPr>
          <p:cNvSpPr/>
          <p:nvPr/>
        </p:nvSpPr>
        <p:spPr>
          <a:xfrm>
            <a:off x="5613307" y="4264084"/>
            <a:ext cx="242596" cy="23326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Elipse 40">
            <a:extLst>
              <a:ext uri="{FF2B5EF4-FFF2-40B4-BE49-F238E27FC236}">
                <a16:creationId xmlns:a16="http://schemas.microsoft.com/office/drawing/2014/main" id="{D3580931-9758-4DEB-A3A8-B8210A8DDA9C}"/>
              </a:ext>
            </a:extLst>
          </p:cNvPr>
          <p:cNvSpPr/>
          <p:nvPr/>
        </p:nvSpPr>
        <p:spPr>
          <a:xfrm>
            <a:off x="5329367" y="4264085"/>
            <a:ext cx="242596" cy="23326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" name="Elipse 41">
            <a:extLst>
              <a:ext uri="{FF2B5EF4-FFF2-40B4-BE49-F238E27FC236}">
                <a16:creationId xmlns:a16="http://schemas.microsoft.com/office/drawing/2014/main" id="{5C86519E-B58E-4341-9665-E1D6EE88AC7A}"/>
              </a:ext>
            </a:extLst>
          </p:cNvPr>
          <p:cNvSpPr/>
          <p:nvPr/>
        </p:nvSpPr>
        <p:spPr>
          <a:xfrm>
            <a:off x="5750998" y="4009866"/>
            <a:ext cx="242596" cy="23326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3" name="Elipse 42">
            <a:extLst>
              <a:ext uri="{FF2B5EF4-FFF2-40B4-BE49-F238E27FC236}">
                <a16:creationId xmlns:a16="http://schemas.microsoft.com/office/drawing/2014/main" id="{E17A27F5-B9F8-4849-AA75-B57B1172625A}"/>
              </a:ext>
            </a:extLst>
          </p:cNvPr>
          <p:cNvSpPr/>
          <p:nvPr/>
        </p:nvSpPr>
        <p:spPr>
          <a:xfrm>
            <a:off x="5467058" y="4009866"/>
            <a:ext cx="242596" cy="23326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4" name="Elipse 43">
            <a:extLst>
              <a:ext uri="{FF2B5EF4-FFF2-40B4-BE49-F238E27FC236}">
                <a16:creationId xmlns:a16="http://schemas.microsoft.com/office/drawing/2014/main" id="{D13D140F-809A-4829-9B65-6C1A505D5B95}"/>
              </a:ext>
            </a:extLst>
          </p:cNvPr>
          <p:cNvSpPr/>
          <p:nvPr/>
        </p:nvSpPr>
        <p:spPr>
          <a:xfrm>
            <a:off x="5183118" y="4009867"/>
            <a:ext cx="242596" cy="23326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5" name="Elipse 44">
            <a:extLst>
              <a:ext uri="{FF2B5EF4-FFF2-40B4-BE49-F238E27FC236}">
                <a16:creationId xmlns:a16="http://schemas.microsoft.com/office/drawing/2014/main" id="{23C12F5A-3600-40EE-B3D1-9D913AF2152D}"/>
              </a:ext>
            </a:extLst>
          </p:cNvPr>
          <p:cNvSpPr/>
          <p:nvPr/>
        </p:nvSpPr>
        <p:spPr>
          <a:xfrm>
            <a:off x="6034938" y="4020342"/>
            <a:ext cx="242596" cy="23326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6" name="Elipse 45">
            <a:extLst>
              <a:ext uri="{FF2B5EF4-FFF2-40B4-BE49-F238E27FC236}">
                <a16:creationId xmlns:a16="http://schemas.microsoft.com/office/drawing/2014/main" id="{839728E9-9D65-444B-B218-60FF8723833B}"/>
              </a:ext>
            </a:extLst>
          </p:cNvPr>
          <p:cNvSpPr/>
          <p:nvPr/>
        </p:nvSpPr>
        <p:spPr>
          <a:xfrm>
            <a:off x="5613307" y="3771358"/>
            <a:ext cx="242596" cy="23326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7" name="Elipse 46">
            <a:extLst>
              <a:ext uri="{FF2B5EF4-FFF2-40B4-BE49-F238E27FC236}">
                <a16:creationId xmlns:a16="http://schemas.microsoft.com/office/drawing/2014/main" id="{2C034DF1-285C-4B0A-9005-7594DFA7B046}"/>
              </a:ext>
            </a:extLst>
          </p:cNvPr>
          <p:cNvSpPr/>
          <p:nvPr/>
        </p:nvSpPr>
        <p:spPr>
          <a:xfrm>
            <a:off x="5329367" y="3771358"/>
            <a:ext cx="242596" cy="23326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8" name="Elipse 47">
            <a:extLst>
              <a:ext uri="{FF2B5EF4-FFF2-40B4-BE49-F238E27FC236}">
                <a16:creationId xmlns:a16="http://schemas.microsoft.com/office/drawing/2014/main" id="{EF42B545-138F-4354-B0A2-9AC22EB3B604}"/>
              </a:ext>
            </a:extLst>
          </p:cNvPr>
          <p:cNvSpPr/>
          <p:nvPr/>
        </p:nvSpPr>
        <p:spPr>
          <a:xfrm>
            <a:off x="5045427" y="3771359"/>
            <a:ext cx="242596" cy="23326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9" name="Elipse 48">
            <a:extLst>
              <a:ext uri="{FF2B5EF4-FFF2-40B4-BE49-F238E27FC236}">
                <a16:creationId xmlns:a16="http://schemas.microsoft.com/office/drawing/2014/main" id="{6D56E547-65FE-403A-A923-00DB01767695}"/>
              </a:ext>
            </a:extLst>
          </p:cNvPr>
          <p:cNvSpPr/>
          <p:nvPr/>
        </p:nvSpPr>
        <p:spPr>
          <a:xfrm>
            <a:off x="5897247" y="3781834"/>
            <a:ext cx="242596" cy="23326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0" name="Elipse 49">
            <a:extLst>
              <a:ext uri="{FF2B5EF4-FFF2-40B4-BE49-F238E27FC236}">
                <a16:creationId xmlns:a16="http://schemas.microsoft.com/office/drawing/2014/main" id="{E541EA5C-EB56-4649-B658-782DFE23D016}"/>
              </a:ext>
            </a:extLst>
          </p:cNvPr>
          <p:cNvSpPr/>
          <p:nvPr/>
        </p:nvSpPr>
        <p:spPr>
          <a:xfrm>
            <a:off x="6172414" y="3797556"/>
            <a:ext cx="242596" cy="23326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500C1D1B-4476-4A84-912C-55538C1E8E6B}"/>
              </a:ext>
            </a:extLst>
          </p:cNvPr>
          <p:cNvSpPr txBox="1"/>
          <p:nvPr/>
        </p:nvSpPr>
        <p:spPr>
          <a:xfrm>
            <a:off x="1202575" y="3767642"/>
            <a:ext cx="245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3</a:t>
            </a:r>
          </a:p>
        </p:txBody>
      </p:sp>
      <p:sp>
        <p:nvSpPr>
          <p:cNvPr id="52" name="CaixaDeTexto 51">
            <a:extLst>
              <a:ext uri="{FF2B5EF4-FFF2-40B4-BE49-F238E27FC236}">
                <a16:creationId xmlns:a16="http://schemas.microsoft.com/office/drawing/2014/main" id="{00C9978B-E56C-4150-A9C0-0E2E48CF157E}"/>
              </a:ext>
            </a:extLst>
          </p:cNvPr>
          <p:cNvSpPr txBox="1"/>
          <p:nvPr/>
        </p:nvSpPr>
        <p:spPr>
          <a:xfrm>
            <a:off x="2458192" y="3673533"/>
            <a:ext cx="245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6</a:t>
            </a:r>
          </a:p>
        </p:txBody>
      </p: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C6A82C55-120A-4A87-B15E-425D853B2AF0}"/>
              </a:ext>
            </a:extLst>
          </p:cNvPr>
          <p:cNvSpPr txBox="1"/>
          <p:nvPr/>
        </p:nvSpPr>
        <p:spPr>
          <a:xfrm>
            <a:off x="5575514" y="3388854"/>
            <a:ext cx="459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15</a:t>
            </a:r>
          </a:p>
        </p:txBody>
      </p:sp>
      <p:sp>
        <p:nvSpPr>
          <p:cNvPr id="54" name="CaixaDeTexto 53">
            <a:extLst>
              <a:ext uri="{FF2B5EF4-FFF2-40B4-BE49-F238E27FC236}">
                <a16:creationId xmlns:a16="http://schemas.microsoft.com/office/drawing/2014/main" id="{90EFB8BB-4456-4DD3-A5F3-B546ADC6494A}"/>
              </a:ext>
            </a:extLst>
          </p:cNvPr>
          <p:cNvSpPr txBox="1"/>
          <p:nvPr/>
        </p:nvSpPr>
        <p:spPr>
          <a:xfrm>
            <a:off x="2762992" y="3978333"/>
            <a:ext cx="245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3</a:t>
            </a:r>
          </a:p>
        </p:txBody>
      </p:sp>
      <p:sp>
        <p:nvSpPr>
          <p:cNvPr id="55" name="CaixaDeTexto 54">
            <a:extLst>
              <a:ext uri="{FF2B5EF4-FFF2-40B4-BE49-F238E27FC236}">
                <a16:creationId xmlns:a16="http://schemas.microsoft.com/office/drawing/2014/main" id="{81B396C5-9A86-4C89-ADB8-9CEF5132F8AE}"/>
              </a:ext>
            </a:extLst>
          </p:cNvPr>
          <p:cNvSpPr txBox="1"/>
          <p:nvPr/>
        </p:nvSpPr>
        <p:spPr>
          <a:xfrm>
            <a:off x="3806225" y="3513425"/>
            <a:ext cx="450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338750435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B0A00E2F87BD8443AD5C310B08E54626" ma:contentTypeVersion="10" ma:contentTypeDescription="Crie um novo documento." ma:contentTypeScope="" ma:versionID="5b49e34c07b4017038b2721b0b89a72a">
  <xsd:schema xmlns:xsd="http://www.w3.org/2001/XMLSchema" xmlns:xs="http://www.w3.org/2001/XMLSchema" xmlns:p="http://schemas.microsoft.com/office/2006/metadata/properties" xmlns:ns3="b8e27591-e7d6-4ee8-b18b-41087df06315" xmlns:ns4="434b6721-63bf-4727-a6bc-3a16cde7bad5" targetNamespace="http://schemas.microsoft.com/office/2006/metadata/properties" ma:root="true" ma:fieldsID="229894e4d3dc657d46bd9397979ea156" ns3:_="" ns4:_="">
    <xsd:import namespace="b8e27591-e7d6-4ee8-b18b-41087df06315"/>
    <xsd:import namespace="434b6721-63bf-4727-a6bc-3a16cde7bad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8e27591-e7d6-4ee8-b18b-41087df0631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34b6721-63bf-4727-a6bc-3a16cde7bad5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7" nillable="true" ma:displayName="Hash de Dica de Compartilhamento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96FE4B0-69FB-49E9-B7D8-DE37C360ED8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7A3AF02-6306-4657-B86C-CFCE9ECFCBFB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21925919-DD8E-4911-8EAD-E48F101CF30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8e27591-e7d6-4ee8-b18b-41087df06315"/>
    <ds:schemaRef ds:uri="434b6721-63bf-4727-a6bc-3a16cde7bad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3266</TotalTime>
  <Words>8691</Words>
  <Application>Microsoft Office PowerPoint</Application>
  <PresentationFormat>Widescreen</PresentationFormat>
  <Paragraphs>1411</Paragraphs>
  <Slides>127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127</vt:i4>
      </vt:variant>
    </vt:vector>
  </HeadingPairs>
  <TitlesOfParts>
    <vt:vector size="128" baseType="lpstr"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Lógica </vt:lpstr>
      <vt:lpstr>Lógica </vt:lpstr>
      <vt:lpstr>Lógica </vt:lpstr>
      <vt:lpstr>Lógica</vt:lpstr>
      <vt:lpstr>Lógica</vt:lpstr>
      <vt:lpstr>Lógica</vt:lpstr>
      <vt:lpstr>Lógica</vt:lpstr>
      <vt:lpstr>Lógica </vt:lpstr>
      <vt:lpstr>Lógica </vt:lpstr>
      <vt:lpstr>Lógica </vt:lpstr>
      <vt:lpstr>Lógica </vt:lpstr>
      <vt:lpstr>Lógica </vt:lpstr>
      <vt:lpstr>Lógica </vt:lpstr>
      <vt:lpstr>Lógica </vt:lpstr>
      <vt:lpstr>Lógica </vt:lpstr>
      <vt:lpstr>Lógica </vt:lpstr>
      <vt:lpstr>Lógica </vt:lpstr>
      <vt:lpstr>Lógica </vt:lpstr>
      <vt:lpstr>Lógica </vt:lpstr>
      <vt:lpstr>Lógica </vt:lpstr>
      <vt:lpstr>Lógica </vt:lpstr>
      <vt:lpstr>Lógica </vt:lpstr>
      <vt:lpstr>Lógica </vt:lpstr>
      <vt:lpstr>Lógica </vt:lpstr>
      <vt:lpstr>Lógica </vt:lpstr>
      <vt:lpstr>Lógica </vt:lpstr>
      <vt:lpstr>Lógica </vt:lpstr>
      <vt:lpstr>Lógica </vt:lpstr>
      <vt:lpstr>Lógica </vt:lpstr>
      <vt:lpstr>Lógica </vt:lpstr>
      <vt:lpstr>Lógica </vt:lpstr>
      <vt:lpstr>Lógica </vt:lpstr>
      <vt:lpstr>Lógica </vt:lpstr>
      <vt:lpstr>Lógica </vt:lpstr>
      <vt:lpstr>Lógica </vt:lpstr>
      <vt:lpstr>Lógica </vt:lpstr>
      <vt:lpstr>Lógica </vt:lpstr>
      <vt:lpstr>Lógica </vt:lpstr>
      <vt:lpstr>Lógica </vt:lpstr>
      <vt:lpstr>Lógica </vt:lpstr>
      <vt:lpstr>Lógica </vt:lpstr>
      <vt:lpstr>Lógica </vt:lpstr>
      <vt:lpstr>Lógica </vt:lpstr>
      <vt:lpstr>Lógica </vt:lpstr>
      <vt:lpstr>Lógica </vt:lpstr>
      <vt:lpstr>Lógica </vt:lpstr>
      <vt:lpstr>Lógica </vt:lpstr>
      <vt:lpstr>Lógica </vt:lpstr>
      <vt:lpstr>Lógica </vt:lpstr>
      <vt:lpstr>Lógica </vt:lpstr>
      <vt:lpstr>Lógica </vt:lpstr>
      <vt:lpstr>Lógica </vt:lpstr>
      <vt:lpstr>Lógica </vt:lpstr>
      <vt:lpstr>Lógica </vt:lpstr>
      <vt:lpstr>Lógica </vt:lpstr>
      <vt:lpstr>Lógica </vt:lpstr>
      <vt:lpstr>Lógica </vt:lpstr>
      <vt:lpstr>Lógica </vt:lpstr>
      <vt:lpstr>Lógica </vt:lpstr>
      <vt:lpstr>Lógica </vt:lpstr>
      <vt:lpstr>Lógica </vt:lpstr>
      <vt:lpstr>Lógica </vt:lpstr>
      <vt:lpstr>Lógica </vt:lpstr>
      <vt:lpstr>Lógica </vt:lpstr>
      <vt:lpstr>Lógica </vt:lpstr>
      <vt:lpstr>Lógica </vt:lpstr>
      <vt:lpstr>Lógica </vt:lpstr>
      <vt:lpstr>Lógica </vt:lpstr>
      <vt:lpstr>Sequência  </vt:lpstr>
      <vt:lpstr>Sequência  </vt:lpstr>
      <vt:lpstr>Sequência  </vt:lpstr>
      <vt:lpstr>Sequência  </vt:lpstr>
      <vt:lpstr>Sequência  </vt:lpstr>
      <vt:lpstr>Sequência  </vt:lpstr>
      <vt:lpstr>Sequência  </vt:lpstr>
      <vt:lpstr>Sequência  </vt:lpstr>
      <vt:lpstr>Sequência  </vt:lpstr>
      <vt:lpstr>Sequência  </vt:lpstr>
      <vt:lpstr>Sequência  </vt:lpstr>
      <vt:lpstr>Sequência  </vt:lpstr>
      <vt:lpstr>Sequência  </vt:lpstr>
      <vt:lpstr>Sequência  </vt:lpstr>
      <vt:lpstr>Sequência  </vt:lpstr>
      <vt:lpstr>Sequência  </vt:lpstr>
      <vt:lpstr>Sequência  </vt:lpstr>
      <vt:lpstr>Sequência  </vt:lpstr>
      <vt:lpstr>Sequência  </vt:lpstr>
      <vt:lpstr>Sequência  </vt:lpstr>
      <vt:lpstr>Sequência  </vt:lpstr>
      <vt:lpstr>Sequência  </vt:lpstr>
      <vt:lpstr>Sequência  </vt:lpstr>
      <vt:lpstr>Sequência  </vt:lpstr>
      <vt:lpstr>Sequência  </vt:lpstr>
      <vt:lpstr>Sequência  </vt:lpstr>
      <vt:lpstr>Sequência  </vt:lpstr>
      <vt:lpstr>Matemática para raciocínio lógico     </vt:lpstr>
      <vt:lpstr>Matemática para raciocínio lógico     </vt:lpstr>
      <vt:lpstr>Matemática para raciocínio lógico     </vt:lpstr>
      <vt:lpstr>Matemática para raciocínio lógico     </vt:lpstr>
      <vt:lpstr>Matemática para raciocínio lógico     </vt:lpstr>
      <vt:lpstr>Matemática para raciocínio lógico     </vt:lpstr>
      <vt:lpstr>Matemática para raciocínio lógico     </vt:lpstr>
      <vt:lpstr>Matemática para raciocínio lógico     </vt:lpstr>
      <vt:lpstr>Matemática para raciocínio lógico     </vt:lpstr>
      <vt:lpstr>Matemática para raciocínio lógico     </vt:lpstr>
      <vt:lpstr>Matemática para raciocínio lógico     </vt:lpstr>
      <vt:lpstr>Matemática para raciocínio lógico     </vt:lpstr>
      <vt:lpstr>Matemática para raciocínio lógico     </vt:lpstr>
      <vt:lpstr>Matemática para raciocínio lógico     </vt:lpstr>
      <vt:lpstr>Matemática para raciocínio lógico     </vt:lpstr>
      <vt:lpstr>Matemática para raciocínio lógico     </vt:lpstr>
      <vt:lpstr>Matemática para raciocínio lógico     </vt:lpstr>
      <vt:lpstr>Matemática para raciocínio lógico     </vt:lpstr>
      <vt:lpstr>Matemática para raciocínio lógico     </vt:lpstr>
      <vt:lpstr>Matemática para raciocínio lógico     </vt:lpstr>
      <vt:lpstr>Matemática para raciocínio lógico     </vt:lpstr>
      <vt:lpstr>Matemática para raciocínio lógico     </vt:lpstr>
      <vt:lpstr>Matemática para raciocínio lógico     </vt:lpstr>
      <vt:lpstr>Matemática para raciocínio lógico     </vt:lpstr>
      <vt:lpstr>Matemática para raciocínio lógico     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Lucas Pereira De Mello</dc:creator>
  <cp:lastModifiedBy>Lucas Pereira De Mello</cp:lastModifiedBy>
  <cp:revision>21</cp:revision>
  <dcterms:created xsi:type="dcterms:W3CDTF">2021-01-03T15:12:08Z</dcterms:created>
  <dcterms:modified xsi:type="dcterms:W3CDTF">2022-04-01T14:08:39Z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0x010100B0A00E2F87BD8443AD5C310B08E54626</vt:lpwstr>
  </property>
</Properties>
</file>